
<file path=[Content_Types].xml><?xml version="1.0" encoding="utf-8"?>
<Types xmlns="http://schemas.openxmlformats.org/package/2006/content-types">
  <Default Extension="png" ContentType="image/png"/>
  <Default Extension="bmp" ContentType="image/bmp"/>
  <Default Extension="pdf" ContentType="application/pdf"/>
  <Default Extension="rels" ContentType="application/vnd.openxmlformats-package.relationships+xml"/>
  <Default Extension="jpeg" ContentType="image/jpg"/>
  <Default Extension="mov" ContentType="application/movie"/>
  <Default Extension="xml" ContentType="application/xml"/>
  <Default Extension="gif" ContentType="image/gif"/>
  <Default Extension="tif" ContentType="image/tif"/>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notesSlides/notesSlide1.xml" ContentType="application/vnd.openxmlformats-officedocument.presentationml.notesSlide+xml"/>
  <Override PartName="/ppt/slides/slide2.xml" ContentType="application/vnd.openxmlformats-officedocument.presentationml.slide+xml"/>
  <Override PartName="/ppt/notesSlides/notesSlide2.xml" ContentType="application/vnd.openxmlformats-officedocument.presentationml.notesSlide+xml"/>
  <Override PartName="/ppt/slides/slide3.xml" ContentType="application/vnd.openxmlformats-officedocument.presentationml.slide+xml"/>
  <Override PartName="/ppt/notesSlides/notesSlide3.xml" ContentType="application/vnd.openxmlformats-officedocument.presentationml.notesSlide+xml"/>
  <Override PartName="/ppt/slides/slide4.xml" ContentType="application/vnd.openxmlformats-officedocument.presentationml.slide+xml"/>
  <Override PartName="/ppt/notesSlides/notesSlide4.xml" ContentType="application/vnd.openxmlformats-officedocument.presentationml.notesSlide+xml"/>
  <Override PartName="/ppt/slides/slide5.xml" ContentType="application/vnd.openxmlformats-officedocument.presentationml.slide+xml"/>
  <Override PartName="/ppt/notesSlides/notesSlide5.xml" ContentType="application/vnd.openxmlformats-officedocument.presentationml.notesSlide+xml"/>
  <Override PartName="/ppt/slides/slide6.xml" ContentType="application/vnd.openxmlformats-officedocument.presentationml.slide+xml"/>
  <Override PartName="/ppt/notesSlides/notesSlide6.xml" ContentType="application/vnd.openxmlformats-officedocument.presentationml.notesSlide+xml"/>
  <Override PartName="/ppt/slides/slide7.xml" ContentType="application/vnd.openxmlformats-officedocument.presentationml.slide+xml"/>
  <Override PartName="/ppt/notesSlides/notesSlide7.xml" ContentType="application/vnd.openxmlformats-officedocument.presentationml.notesSlide+xml"/>
  <Override PartName="/ppt/slides/slide8.xml" ContentType="application/vnd.openxmlformats-officedocument.presentationml.slide+xml"/>
  <Override PartName="/ppt/notesSlides/notesSlide8.xml" ContentType="application/vnd.openxmlformats-officedocument.presentationml.notesSlide+xml"/>
  <Override PartName="/ppt/slides/slide9.xml" ContentType="application/vnd.openxmlformats-officedocument.presentationml.slide+xml"/>
  <Override PartName="/ppt/notesSlides/notesSlide9.xml" ContentType="application/vnd.openxmlformats-officedocument.presentationml.notesSlide+xml"/>
  <Override PartName="/ppt/slides/slide10.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notesSlides/notesSlide11.xml" ContentType="application/vnd.openxmlformats-officedocument.presentationml.notesSlide+xml"/>
  <Override PartName="/ppt/slides/slide12.xml" ContentType="application/vnd.openxmlformats-officedocument.presentationml.slide+xml"/>
  <Override PartName="/ppt/notesSlides/notesSlide12.xml" ContentType="application/vnd.openxmlformats-officedocument.presentationml.notes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Slides/notesSlide13.xml" ContentType="application/vnd.openxmlformats-officedocument.presentationml.notesSlide+xml"/>
  <Override PartName="/ppt/slides/slide16.xml" ContentType="application/vnd.openxmlformats-officedocument.presentationml.slide+xml"/>
  <Override PartName="/ppt/notesSlides/notesSlide14.xml" ContentType="application/vnd.openxmlformats-officedocument.presentationml.notesSlide+xml"/>
  <Override PartName="/ppt/slides/slide17.xml" ContentType="application/vnd.openxmlformats-officedocument.presentationml.slide+xml"/>
  <Override PartName="/ppt/notesSlides/notesSlide15.xml" ContentType="application/vnd.openxmlformats-officedocument.presentationml.notesSlide+xml"/>
  <Override PartName="/ppt/slides/slide18.xml" ContentType="application/vnd.openxmlformats-officedocument.presentationml.slide+xml"/>
  <Override PartName="/ppt/notesSlides/notesSlide16.xml" ContentType="application/vnd.openxmlformats-officedocument.presentationml.notesSlide+xml"/>
  <Override PartName="/ppt/slides/slide19.xml" ContentType="application/vnd.openxmlformats-officedocument.presentationml.slide+xml"/>
  <Override PartName="/ppt/notesSlides/notesSlide17.xml" ContentType="application/vnd.openxmlformats-officedocument.presentationml.notesSlide+xml"/>
  <Override PartName="/ppt/slides/slide20.xml" ContentType="application/vnd.openxmlformats-officedocument.presentationml.slide+xml"/>
  <Override PartName="/ppt/notesSlides/notesSlide18.xml" ContentType="application/vnd.openxmlformats-officedocument.presentationml.notesSlide+xml"/>
  <Override PartName="/ppt/slides/slide21.xml" ContentType="application/vnd.openxmlformats-officedocument.presentationml.slide+xml"/>
  <Override PartName="/ppt/notesSlides/notesSlide19.xml" ContentType="application/vnd.openxmlformats-officedocument.presentationml.notesSlide+xml"/>
  <Override PartName="/ppt/slides/slide22.xml" ContentType="application/vnd.openxmlformats-officedocument.presentationml.slide+xml"/>
  <Override PartName="/ppt/notesSlides/notesSlide20.xml" ContentType="application/vnd.openxmlformats-officedocument.presentationml.notesSlide+xml"/>
  <Override PartName="/ppt/slides/slide23.xml" ContentType="application/vnd.openxmlformats-officedocument.presentationml.slide+xml"/>
  <Override PartName="/ppt/notesSlides/notesSlide21.xml" ContentType="application/vnd.openxmlformats-officedocument.presentationml.notesSlide+xml"/>
  <Override PartName="/ppt/slides/slide24.xml" ContentType="application/vnd.openxmlformats-officedocument.presentationml.slide+xml"/>
  <Override PartName="/ppt/notesSlides/notesSlide22.xml" ContentType="application/vnd.openxmlformats-officedocument.presentationml.notesSlide+xml"/>
  <Override PartName="/ppt/tableStyles.xml" ContentType="application/vnd.openxmlformats-officedocument.presentationml.tableStyles+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officeDocument" Target="ppt/presentation.xml"/><Relationship Id="rId2" Type="http://schemas.openxmlformats.org/officeDocument/2006/relationships/extended-properties" Target="docProps/app.xml"/><Relationship Id="rId1"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Arial"/>
      </a:defRPr>
    </a:lvl1pPr>
    <a:lvl2pPr marL="0" marR="0" indent="45720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Arial"/>
      </a:defRPr>
    </a:lvl2pPr>
    <a:lvl3pPr marL="0" marR="0" indent="91440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Arial"/>
      </a:defRPr>
    </a:lvl3pPr>
    <a:lvl4pPr marL="0" marR="0" indent="137160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Arial"/>
      </a:defRPr>
    </a:lvl4pPr>
    <a:lvl5pPr marL="0" marR="0" indent="182880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Arial"/>
      </a:defRPr>
    </a:lvl5pPr>
    <a:lvl6pPr marL="0" marR="0" indent="228600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Arial"/>
      </a:defRPr>
    </a:lvl6pPr>
    <a:lvl7pPr marL="0" marR="0" indent="274320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Arial"/>
      </a:defRPr>
    </a:lvl7pPr>
    <a:lvl8pPr marL="0" marR="0" indent="320040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Arial"/>
      </a:defRPr>
    </a:lvl8pPr>
    <a:lvl9pPr marL="0" marR="0" indent="365760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D0DEEF"/>
          </a:solidFill>
        </a:fill>
      </a:tcStyle>
    </a:wholeTbl>
    <a:band2H>
      <a:tcTxStyle b="def" i="def"/>
      <a:tcStyle>
        <a:tcBdr/>
        <a:fill>
          <a:solidFill>
            <a:srgbClr val="E9EFF7"/>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000000"/>
        </a:fontRef>
        <a:srgbClr val="000000"/>
      </a:tcTxStyle>
      <a:tcStyle>
        <a:tcBdr>
          <a:left>
            <a:ln w="25400" cap="flat">
              <a:noFill/>
              <a:miter lim="400000"/>
            </a:ln>
          </a:left>
          <a:right>
            <a:ln w="25400" cap="flat">
              <a:noFill/>
              <a:miter lim="400000"/>
            </a:ln>
          </a:right>
          <a:top>
            <a:ln w="1016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rgbClr val="FFFFFF"/>
          </a:solidFill>
        </a:fill>
      </a:tcStyle>
    </a:lastRow>
    <a:firstRow>
      <a:tcTxStyle b="on" i="off">
        <a:fontRef idx="major">
          <a:srgbClr val="FFFFFF"/>
        </a:fontRef>
        <a:srgbClr val="FFFFFF"/>
      </a:tcTxStyle>
      <a:tcStyle>
        <a:tcBdr>
          <a:left>
            <a:ln w="25400" cap="flat">
              <a:noFill/>
              <a:miter lim="400000"/>
            </a:ln>
          </a:left>
          <a:right>
            <a:ln w="25400" cap="flat">
              <a:noFill/>
              <a:miter lim="400000"/>
            </a:ln>
          </a:right>
          <a:top>
            <a:ln w="508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1016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lastRow>
    <a:firstRow>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508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ommentAuthors" Target="commentAuthors.xml"/><Relationship Id="rId21" Type="http://schemas.openxmlformats.org/officeDocument/2006/relationships/slide" Target="slides/slide14.xml"/><Relationship Id="rId34" Type="http://schemas.openxmlformats.org/officeDocument/2006/relationships/customXml" Target="../customXml/item3.xml"/><Relationship Id="rId7" Type="http://schemas.openxmlformats.org/officeDocument/2006/relationships/notesMaster" Target="notesMasters/notes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customXml" Target="../customXml/item2.xml"/><Relationship Id="rId2" Type="http://schemas.openxmlformats.org/officeDocument/2006/relationships/viewProps" Target="viewProps.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presProps" Target="presProps.xml"/><Relationship Id="rId6" Type="http://schemas.openxmlformats.org/officeDocument/2006/relationships/theme" Target="theme/theme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customXml" Target="../customXml/item1.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tableStyles" Target="tableStyles.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hape 105"/>
          <p:cNvSpPr/>
          <p:nvPr>
            <p:ph type="sldImg"/>
          </p:nvPr>
        </p:nvSpPr>
        <p:spPr>
          <a:xfrm>
            <a:off x="1143000" y="685800"/>
            <a:ext cx="4572000" cy="3429000"/>
          </a:xfrm>
          <a:prstGeom prst="rect">
            <a:avLst/>
          </a:prstGeom>
        </p:spPr>
        <p:txBody>
          <a:bodyPr/>
          <a:lstStyle/>
          <a:p>
            <a:pPr/>
          </a:p>
        </p:txBody>
      </p:sp>
      <p:sp>
        <p:nvSpPr>
          <p:cNvPr id="106" name="Shape 10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1828800" latinLnBrk="0">
      <a:defRPr sz="2400">
        <a:latin typeface="+mj-lt"/>
        <a:ea typeface="+mj-ea"/>
        <a:cs typeface="+mj-cs"/>
        <a:sym typeface="Arial"/>
      </a:defRPr>
    </a:lvl1pPr>
    <a:lvl2pPr indent="228600" defTabSz="1828800" latinLnBrk="0">
      <a:defRPr sz="2400">
        <a:latin typeface="+mj-lt"/>
        <a:ea typeface="+mj-ea"/>
        <a:cs typeface="+mj-cs"/>
        <a:sym typeface="Arial"/>
      </a:defRPr>
    </a:lvl2pPr>
    <a:lvl3pPr indent="457200" defTabSz="1828800" latinLnBrk="0">
      <a:defRPr sz="2400">
        <a:latin typeface="+mj-lt"/>
        <a:ea typeface="+mj-ea"/>
        <a:cs typeface="+mj-cs"/>
        <a:sym typeface="Arial"/>
      </a:defRPr>
    </a:lvl3pPr>
    <a:lvl4pPr indent="685800" defTabSz="1828800" latinLnBrk="0">
      <a:defRPr sz="2400">
        <a:latin typeface="+mj-lt"/>
        <a:ea typeface="+mj-ea"/>
        <a:cs typeface="+mj-cs"/>
        <a:sym typeface="Arial"/>
      </a:defRPr>
    </a:lvl4pPr>
    <a:lvl5pPr indent="914400" defTabSz="1828800" latinLnBrk="0">
      <a:defRPr sz="2400">
        <a:latin typeface="+mj-lt"/>
        <a:ea typeface="+mj-ea"/>
        <a:cs typeface="+mj-cs"/>
        <a:sym typeface="Arial"/>
      </a:defRPr>
    </a:lvl5pPr>
    <a:lvl6pPr indent="1143000" defTabSz="1828800" latinLnBrk="0">
      <a:defRPr sz="2400">
        <a:latin typeface="+mj-lt"/>
        <a:ea typeface="+mj-ea"/>
        <a:cs typeface="+mj-cs"/>
        <a:sym typeface="Arial"/>
      </a:defRPr>
    </a:lvl6pPr>
    <a:lvl7pPr indent="1371600" defTabSz="1828800" latinLnBrk="0">
      <a:defRPr sz="2400">
        <a:latin typeface="+mj-lt"/>
        <a:ea typeface="+mj-ea"/>
        <a:cs typeface="+mj-cs"/>
        <a:sym typeface="Arial"/>
      </a:defRPr>
    </a:lvl7pPr>
    <a:lvl8pPr indent="1600200" defTabSz="1828800" latinLnBrk="0">
      <a:defRPr sz="2400">
        <a:latin typeface="+mj-lt"/>
        <a:ea typeface="+mj-ea"/>
        <a:cs typeface="+mj-cs"/>
        <a:sym typeface="Arial"/>
      </a:defRPr>
    </a:lvl8pPr>
    <a:lvl9pPr indent="1828800" defTabSz="1828800" latinLnBrk="0">
      <a:defRPr sz="2400">
        <a:latin typeface="+mj-lt"/>
        <a:ea typeface="+mj-ea"/>
        <a:cs typeface="+mj-cs"/>
        <a:sym typeface="Arial"/>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2.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0" name="Shape 110"/>
          <p:cNvSpPr/>
          <p:nvPr>
            <p:ph type="sldImg"/>
          </p:nvPr>
        </p:nvSpPr>
        <p:spPr>
          <a:prstGeom prst="rect">
            <a:avLst/>
          </a:prstGeom>
        </p:spPr>
        <p:txBody>
          <a:bodyPr/>
          <a:lstStyle/>
          <a:p>
            <a:pPr/>
          </a:p>
        </p:txBody>
      </p:sp>
      <p:sp>
        <p:nvSpPr>
          <p:cNvPr id="111" name="Shape 111"/>
          <p:cNvSpPr/>
          <p:nvPr>
            <p:ph type="body" sz="quarter" idx="1"/>
          </p:nvPr>
        </p:nvSpPr>
        <p:spPr>
          <a:prstGeom prst="rect">
            <a:avLst/>
          </a:prstGeom>
        </p:spPr>
        <p:txBody>
          <a:bodyPr/>
          <a:lstStyle/>
          <a:p>
            <a:pPr/>
            <a:r>
              <a:t>End.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4" name="Shape 154"/>
          <p:cNvSpPr/>
          <p:nvPr>
            <p:ph type="sldImg"/>
          </p:nvPr>
        </p:nvSpPr>
        <p:spPr>
          <a:prstGeom prst="rect">
            <a:avLst/>
          </a:prstGeom>
        </p:spPr>
        <p:txBody>
          <a:bodyPr/>
          <a:lstStyle/>
          <a:p>
            <a:pPr/>
          </a:p>
        </p:txBody>
      </p:sp>
      <p:sp>
        <p:nvSpPr>
          <p:cNvPr id="155" name="Shape 155"/>
          <p:cNvSpPr/>
          <p:nvPr>
            <p:ph type="body" sz="quarter" idx="1"/>
          </p:nvPr>
        </p:nvSpPr>
        <p:spPr>
          <a:prstGeom prst="rect">
            <a:avLst/>
          </a:prstGeom>
        </p:spPr>
        <p:txBody>
          <a:bodyPr/>
          <a:lstStyle/>
          <a:p>
            <a:pPr/>
            <a:r>
              <a:t>With the car, we could live outside of cities - so the suburbs were born</a:t>
            </a:r>
          </a:p>
          <a:p>
            <a:pPr/>
          </a:p>
          <a:p>
            <a:pPr/>
            <a:r>
              <a:t>(photo of Levittown, NY)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9" name="Shape 159"/>
          <p:cNvSpPr/>
          <p:nvPr>
            <p:ph type="sldImg"/>
          </p:nvPr>
        </p:nvSpPr>
        <p:spPr>
          <a:prstGeom prst="rect">
            <a:avLst/>
          </a:prstGeom>
        </p:spPr>
        <p:txBody>
          <a:bodyPr/>
          <a:lstStyle/>
          <a:p>
            <a:pPr/>
          </a:p>
        </p:txBody>
      </p:sp>
      <p:sp>
        <p:nvSpPr>
          <p:cNvPr id="160" name="Shape 160"/>
          <p:cNvSpPr/>
          <p:nvPr>
            <p:ph type="body" sz="quarter" idx="1"/>
          </p:nvPr>
        </p:nvSpPr>
        <p:spPr>
          <a:prstGeom prst="rect">
            <a:avLst/>
          </a:prstGeom>
        </p:spPr>
        <p:txBody>
          <a:bodyPr/>
          <a:lstStyle>
            <a:lvl1pPr defTabSz="457200">
              <a:lnSpc>
                <a:spcPct val="125000"/>
              </a:lnSpc>
              <a:defRPr sz="1600">
                <a:latin typeface="Avenir Roman"/>
                <a:ea typeface="Avenir Roman"/>
                <a:cs typeface="Avenir Roman"/>
                <a:sym typeface="Avenir Roman"/>
              </a:defRPr>
            </a:lvl1pPr>
          </a:lstStyle>
          <a:p>
            <a:pPr/>
            <a:r>
              <a:t>And to get there, the freeways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8" name="Shape 168"/>
          <p:cNvSpPr/>
          <p:nvPr>
            <p:ph type="sldImg"/>
          </p:nvPr>
        </p:nvSpPr>
        <p:spPr>
          <a:prstGeom prst="rect">
            <a:avLst/>
          </a:prstGeom>
        </p:spPr>
        <p:txBody>
          <a:bodyPr/>
          <a:lstStyle/>
          <a:p>
            <a:pPr/>
          </a:p>
        </p:txBody>
      </p:sp>
      <p:sp>
        <p:nvSpPr>
          <p:cNvPr id="169" name="Shape 169"/>
          <p:cNvSpPr/>
          <p:nvPr>
            <p:ph type="body" sz="quarter" idx="1"/>
          </p:nvPr>
        </p:nvSpPr>
        <p:spPr>
          <a:prstGeom prst="rect">
            <a:avLst/>
          </a:prstGeom>
        </p:spPr>
        <p:txBody>
          <a:bodyPr/>
          <a:lstStyle>
            <a:lvl1pPr defTabSz="457200">
              <a:lnSpc>
                <a:spcPct val="125000"/>
              </a:lnSpc>
              <a:defRPr sz="1600">
                <a:latin typeface="Avenir Roman"/>
                <a:ea typeface="Avenir Roman"/>
                <a:cs typeface="Avenir Roman"/>
                <a:sym typeface="Avenir Roman"/>
              </a:defRPr>
            </a:lvl1pPr>
          </a:lstStyle>
          <a:p>
            <a:pPr/>
            <a:r>
              <a:t>But now we’re approaching the third revolution: Autonomous Vehicles.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7" name="Shape 177"/>
          <p:cNvSpPr/>
          <p:nvPr>
            <p:ph type="sldImg"/>
          </p:nvPr>
        </p:nvSpPr>
        <p:spPr>
          <a:prstGeom prst="rect">
            <a:avLst/>
          </a:prstGeom>
        </p:spPr>
        <p:txBody>
          <a:bodyPr/>
          <a:lstStyle/>
          <a:p>
            <a:pPr/>
          </a:p>
        </p:txBody>
      </p:sp>
      <p:sp>
        <p:nvSpPr>
          <p:cNvPr id="178" name="Shape 178"/>
          <p:cNvSpPr/>
          <p:nvPr>
            <p:ph type="body" sz="quarter" idx="1"/>
          </p:nvPr>
        </p:nvSpPr>
        <p:spPr>
          <a:prstGeom prst="rect">
            <a:avLst/>
          </a:prstGeom>
        </p:spPr>
        <p:txBody>
          <a:bodyPr/>
          <a:lstStyle>
            <a:lvl1pPr defTabSz="457200">
              <a:lnSpc>
                <a:spcPct val="125000"/>
              </a:lnSpc>
              <a:defRPr sz="1600">
                <a:latin typeface="Avenir Roman"/>
                <a:ea typeface="Avenir Roman"/>
                <a:cs typeface="Avenir Roman"/>
                <a:sym typeface="Avenir Roman"/>
              </a:defRPr>
            </a:lvl1pPr>
          </a:lstStyle>
          <a:p>
            <a:pPr/>
            <a:r>
              <a:t>How will it work?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1" name="Shape 181"/>
          <p:cNvSpPr/>
          <p:nvPr>
            <p:ph type="sldImg"/>
          </p:nvPr>
        </p:nvSpPr>
        <p:spPr>
          <a:prstGeom prst="rect">
            <a:avLst/>
          </a:prstGeom>
        </p:spPr>
        <p:txBody>
          <a:bodyPr/>
          <a:lstStyle/>
          <a:p>
            <a:pPr/>
          </a:p>
        </p:txBody>
      </p:sp>
      <p:sp>
        <p:nvSpPr>
          <p:cNvPr id="182" name="Shape 182"/>
          <p:cNvSpPr/>
          <p:nvPr>
            <p:ph type="body" sz="quarter" idx="1"/>
          </p:nvPr>
        </p:nvSpPr>
        <p:spPr>
          <a:prstGeom prst="rect">
            <a:avLst/>
          </a:prstGeom>
        </p:spPr>
        <p:txBody>
          <a:bodyPr/>
          <a:lstStyle/>
          <a:p>
            <a:pPr/>
            <a:r>
              <a:t>At first, fully autonomous cars will have a long list of restrictions. They will only travel at low speeds, they will avoid certain weather conditions, and there will be specific intersections and roads that they will need to navigate around. As technology improves, these cars will be able to drive themselves in more and more situations.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5" name="Shape 185"/>
          <p:cNvSpPr/>
          <p:nvPr>
            <p:ph type="sldImg"/>
          </p:nvPr>
        </p:nvSpPr>
        <p:spPr>
          <a:prstGeom prst="rect">
            <a:avLst/>
          </a:prstGeom>
        </p:spPr>
        <p:txBody>
          <a:bodyPr/>
          <a:lstStyle/>
          <a:p>
            <a:pPr/>
          </a:p>
        </p:txBody>
      </p:sp>
      <p:sp>
        <p:nvSpPr>
          <p:cNvPr id="186" name="Shape 186"/>
          <p:cNvSpPr/>
          <p:nvPr>
            <p:ph type="body" sz="quarter" idx="1"/>
          </p:nvPr>
        </p:nvSpPr>
        <p:spPr>
          <a:prstGeom prst="rect">
            <a:avLst/>
          </a:prstGeom>
        </p:spPr>
        <p:txBody>
          <a:bodyPr/>
          <a:lstStyle>
            <a:lvl1pPr defTabSz="457200">
              <a:lnSpc>
                <a:spcPct val="125000"/>
              </a:lnSpc>
              <a:defRPr sz="1600">
                <a:latin typeface="Avenir Roman"/>
                <a:ea typeface="Avenir Roman"/>
                <a:cs typeface="Avenir Roman"/>
                <a:sym typeface="Avenir Roman"/>
              </a:defRPr>
            </a:lvl1pPr>
          </a:lstStyle>
          <a:p>
            <a:pPr/>
            <a:r>
              <a:t>Rides in autonomous vehicles will be less expensive than any options today and will lead to more people using Lyft for more and more of their transportation needs. As people rely on Lyft for more of their transportation, they are more likely to live car-free. And as more people trade their keys for Lyft, the overall market will grow dramatically. When autonomous cars can only solve a portion of those trips, more Lyft drivers will be needed to provide service to the growing market of former car owners.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2" name="Shape 192"/>
          <p:cNvSpPr/>
          <p:nvPr>
            <p:ph type="sldImg"/>
          </p:nvPr>
        </p:nvSpPr>
        <p:spPr>
          <a:prstGeom prst="rect">
            <a:avLst/>
          </a:prstGeom>
        </p:spPr>
        <p:txBody>
          <a:bodyPr/>
          <a:lstStyle/>
          <a:p>
            <a:pPr/>
          </a:p>
        </p:txBody>
      </p:sp>
      <p:sp>
        <p:nvSpPr>
          <p:cNvPr id="193" name="Shape 193"/>
          <p:cNvSpPr/>
          <p:nvPr>
            <p:ph type="body" sz="quarter" idx="1"/>
          </p:nvPr>
        </p:nvSpPr>
        <p:spPr>
          <a:prstGeom prst="rect">
            <a:avLst/>
          </a:prstGeom>
        </p:spPr>
        <p:txBody>
          <a:bodyPr/>
          <a:lstStyle/>
          <a:p>
            <a:pPr/>
            <a:r>
              <a:t>for example, you could take a self-driving car to the transit station.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1" name="Shape 201"/>
          <p:cNvSpPr/>
          <p:nvPr>
            <p:ph type="sldImg"/>
          </p:nvPr>
        </p:nvSpPr>
        <p:spPr>
          <a:prstGeom prst="rect">
            <a:avLst/>
          </a:prstGeom>
        </p:spPr>
        <p:txBody>
          <a:bodyPr/>
          <a:lstStyle/>
          <a:p>
            <a:pPr/>
          </a:p>
        </p:txBody>
      </p:sp>
      <p:sp>
        <p:nvSpPr>
          <p:cNvPr id="202" name="Shape 202"/>
          <p:cNvSpPr/>
          <p:nvPr>
            <p:ph type="body" sz="quarter" idx="1"/>
          </p:nvPr>
        </p:nvSpPr>
        <p:spPr>
          <a:prstGeom prst="rect">
            <a:avLst/>
          </a:prstGeom>
        </p:spPr>
        <p:txBody>
          <a:bodyPr/>
          <a:lstStyle/>
          <a:p>
            <a:pPr/>
            <a:r>
              <a:t>We’re already doing this with cities - and with self driving cars, it will bring down the cost of the trip even more. For example, in the Denver area, we’ve partnered with the City of Centennial, CO. The City is subsidizing Lyft rides to/from the light rail station. By working with transit agencies to help them stay current with changing consumer trends (real-time, mobile-based), we’re making it even easier to avoid owning a car.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5" name="Shape 205"/>
          <p:cNvSpPr/>
          <p:nvPr>
            <p:ph type="sldImg"/>
          </p:nvPr>
        </p:nvSpPr>
        <p:spPr>
          <a:prstGeom prst="rect">
            <a:avLst/>
          </a:prstGeom>
        </p:spPr>
        <p:txBody>
          <a:bodyPr/>
          <a:lstStyle/>
          <a:p>
            <a:pPr/>
          </a:p>
        </p:txBody>
      </p:sp>
      <p:sp>
        <p:nvSpPr>
          <p:cNvPr id="206" name="Shape 206"/>
          <p:cNvSpPr/>
          <p:nvPr>
            <p:ph type="body" sz="quarter" idx="1"/>
          </p:nvPr>
        </p:nvSpPr>
        <p:spPr>
          <a:prstGeom prst="rect">
            <a:avLst/>
          </a:prstGeom>
        </p:spPr>
        <p:txBody>
          <a:bodyPr/>
          <a:lstStyle>
            <a:lvl1pPr defTabSz="457200">
              <a:lnSpc>
                <a:spcPct val="125000"/>
              </a:lnSpc>
              <a:defRPr sz="1600">
                <a:latin typeface="Avenir Roman"/>
                <a:ea typeface="Avenir Roman"/>
                <a:cs typeface="Avenir Roman"/>
                <a:sym typeface="Avenir Roman"/>
              </a:defRPr>
            </a:lvl1pPr>
          </a:lstStyle>
          <a:p>
            <a:pPr/>
            <a:r>
              <a:t>Remember when cell phone coverage transitioned from 3G to 4G? The 4G networks were slowly rolled out, first covering only the largest cities and eventually growing to cover larger and larger portions of suburban areas. This ensures that people are always covered, one way or another. If you spend most of your time in a place that’s only covered by 3G or even 2G, you still have a network to rely on. But as soon as you step into a spot with 4G coverage, you automatically get to try it. Just wait for the upcoming launch of 5G. Future 5G networks won’t be introduced to the world by new companies, they will be rolled out on top of the largest existing networks around the world.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9" name="Shape 209"/>
          <p:cNvSpPr/>
          <p:nvPr>
            <p:ph type="sldImg"/>
          </p:nvPr>
        </p:nvSpPr>
        <p:spPr>
          <a:prstGeom prst="rect">
            <a:avLst/>
          </a:prstGeom>
        </p:spPr>
        <p:txBody>
          <a:bodyPr/>
          <a:lstStyle/>
          <a:p>
            <a:pPr/>
          </a:p>
        </p:txBody>
      </p:sp>
      <p:sp>
        <p:nvSpPr>
          <p:cNvPr id="210" name="Shape 210"/>
          <p:cNvSpPr/>
          <p:nvPr>
            <p:ph type="body" sz="quarter" idx="1"/>
          </p:nvPr>
        </p:nvSpPr>
        <p:spPr>
          <a:prstGeom prst="rect">
            <a:avLst/>
          </a:prstGeom>
        </p:spPr>
        <p:txBody>
          <a:bodyPr/>
          <a:lstStyle>
            <a:lvl1pPr defTabSz="457200">
              <a:lnSpc>
                <a:spcPct val="125000"/>
              </a:lnSpc>
              <a:defRPr sz="1600">
                <a:latin typeface="Avenir Roman"/>
                <a:ea typeface="Avenir Roman"/>
                <a:cs typeface="Avenir Roman"/>
                <a:sym typeface="Avenir Roman"/>
              </a:defRPr>
            </a:lvl1pPr>
          </a:lstStyle>
          <a:p>
            <a:pPr/>
            <a:r>
              <a:t>When it comes to autonomous vehicles, the most important question is not what they will be like on the inside. It’s what changes they will enable in the world around them. Since autonomous networks will be much more efficient than individual ownership, a large number of cars will come off the road — freeing up an enormous amount of space to devote to anything but cars.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6" name="Shape 116"/>
          <p:cNvSpPr/>
          <p:nvPr>
            <p:ph type="sldImg"/>
          </p:nvPr>
        </p:nvSpPr>
        <p:spPr>
          <a:prstGeom prst="rect">
            <a:avLst/>
          </a:prstGeom>
        </p:spPr>
        <p:txBody>
          <a:bodyPr/>
          <a:lstStyle/>
          <a:p>
            <a:pPr/>
          </a:p>
        </p:txBody>
      </p:sp>
      <p:sp>
        <p:nvSpPr>
          <p:cNvPr id="117" name="Shape 117"/>
          <p:cNvSpPr/>
          <p:nvPr>
            <p:ph type="body" sz="quarter" idx="1"/>
          </p:nvPr>
        </p:nvSpPr>
        <p:spPr>
          <a:prstGeom prst="rect">
            <a:avLst/>
          </a:prstGeom>
        </p:spPr>
        <p:txBody>
          <a:bodyPr/>
          <a:lstStyle>
            <a:lvl1pPr defTabSz="457200">
              <a:lnSpc>
                <a:spcPct val="125000"/>
              </a:lnSpc>
              <a:defRPr sz="1600">
                <a:latin typeface="Avenir Roman"/>
                <a:ea typeface="Avenir Roman"/>
                <a:cs typeface="Avenir Roman"/>
                <a:sym typeface="Avenir Roman"/>
              </a:defRPr>
            </a:lvl1pPr>
          </a:lstStyle>
          <a:p>
            <a:pPr/>
            <a:r>
              <a:t>Open with Jane Jacobs quote - today we have an exciting opportunity to reimagine the cities we’ve created</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5" name="Shape 215"/>
          <p:cNvSpPr/>
          <p:nvPr>
            <p:ph type="sldImg"/>
          </p:nvPr>
        </p:nvSpPr>
        <p:spPr>
          <a:prstGeom prst="rect">
            <a:avLst/>
          </a:prstGeom>
        </p:spPr>
        <p:txBody>
          <a:bodyPr/>
          <a:lstStyle/>
          <a:p>
            <a:pPr/>
          </a:p>
        </p:txBody>
      </p:sp>
      <p:sp>
        <p:nvSpPr>
          <p:cNvPr id="216" name="Shape 216"/>
          <p:cNvSpPr/>
          <p:nvPr>
            <p:ph type="body" sz="quarter" idx="1"/>
          </p:nvPr>
        </p:nvSpPr>
        <p:spPr>
          <a:prstGeom prst="rect">
            <a:avLst/>
          </a:prstGeom>
        </p:spPr>
        <p:txBody>
          <a:bodyPr/>
          <a:lstStyle/>
          <a:p>
            <a:pPr/>
            <a:r>
              <a:t>we’re already seeing this - in NYC’s Chelsea District High Line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1" name="Shape 221"/>
          <p:cNvSpPr/>
          <p:nvPr>
            <p:ph type="sldImg"/>
          </p:nvPr>
        </p:nvSpPr>
        <p:spPr>
          <a:prstGeom prst="rect">
            <a:avLst/>
          </a:prstGeom>
        </p:spPr>
        <p:txBody>
          <a:bodyPr/>
          <a:lstStyle/>
          <a:p>
            <a:pPr/>
          </a:p>
        </p:txBody>
      </p:sp>
      <p:sp>
        <p:nvSpPr>
          <p:cNvPr id="222" name="Shape 222"/>
          <p:cNvSpPr/>
          <p:nvPr>
            <p:ph type="body" sz="quarter" idx="1"/>
          </p:nvPr>
        </p:nvSpPr>
        <p:spPr>
          <a:prstGeom prst="rect">
            <a:avLst/>
          </a:prstGeom>
        </p:spPr>
        <p:txBody>
          <a:bodyPr/>
          <a:lstStyle/>
          <a:p>
            <a:pPr/>
            <a:r>
              <a:t>Or in Hayes Valley, when the Central Fwy was taken down and replaced by Patricia’s Green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6" name="Shape 226"/>
          <p:cNvSpPr/>
          <p:nvPr>
            <p:ph type="sldImg"/>
          </p:nvPr>
        </p:nvSpPr>
        <p:spPr>
          <a:prstGeom prst="rect">
            <a:avLst/>
          </a:prstGeom>
        </p:spPr>
        <p:txBody>
          <a:bodyPr/>
          <a:lstStyle/>
          <a:p>
            <a:pPr/>
          </a:p>
        </p:txBody>
      </p:sp>
      <p:sp>
        <p:nvSpPr>
          <p:cNvPr id="227" name="Shape 227"/>
          <p:cNvSpPr/>
          <p:nvPr>
            <p:ph type="body" sz="quarter" idx="1"/>
          </p:nvPr>
        </p:nvSpPr>
        <p:spPr>
          <a:prstGeom prst="rect">
            <a:avLst/>
          </a:prstGeom>
        </p:spPr>
        <p:txBody>
          <a:bodyPr/>
          <a:lstStyle/>
          <a:p>
            <a:pPr/>
            <a:r>
              <a:t>It’s a long and exciting road ahead. </a:t>
            </a:r>
          </a:p>
          <a:p>
            <a:pPr/>
            <a:r>
              <a:t>End.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1" name="Shape 121"/>
          <p:cNvSpPr/>
          <p:nvPr>
            <p:ph type="sldImg"/>
          </p:nvPr>
        </p:nvSpPr>
        <p:spPr>
          <a:prstGeom prst="rect">
            <a:avLst/>
          </a:prstGeom>
        </p:spPr>
        <p:txBody>
          <a:bodyPr/>
          <a:lstStyle/>
          <a:p>
            <a:pPr/>
          </a:p>
        </p:txBody>
      </p:sp>
      <p:sp>
        <p:nvSpPr>
          <p:cNvPr id="122" name="Shape 122"/>
          <p:cNvSpPr/>
          <p:nvPr>
            <p:ph type="body" sz="quarter" idx="1"/>
          </p:nvPr>
        </p:nvSpPr>
        <p:spPr>
          <a:prstGeom prst="rect">
            <a:avLst/>
          </a:prstGeom>
        </p:spPr>
        <p:txBody>
          <a:bodyPr/>
          <a:lstStyle/>
          <a:p>
            <a:pPr/>
            <a:r>
              <a:t>Today’s cities are marked by a familiar reality of parking spaces. We’ve built our cities around cars</a:t>
            </a:r>
          </a:p>
          <a:p>
            <a:pPr/>
            <a:r>
              <a:t>In 2011, researchers estimated that there are at least 700 million parking spaces in the U.S. That means our country has more than 6,000 square miles of parking — bigger than the state of Connecticut.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5" name="Shape 125"/>
          <p:cNvSpPr/>
          <p:nvPr>
            <p:ph type="sldImg"/>
          </p:nvPr>
        </p:nvSpPr>
        <p:spPr>
          <a:prstGeom prst="rect">
            <a:avLst/>
          </a:prstGeom>
        </p:spPr>
        <p:txBody>
          <a:bodyPr/>
          <a:lstStyle/>
          <a:p>
            <a:pPr/>
          </a:p>
        </p:txBody>
      </p:sp>
      <p:sp>
        <p:nvSpPr>
          <p:cNvPr id="126" name="Shape 126"/>
          <p:cNvSpPr/>
          <p:nvPr>
            <p:ph type="body" sz="quarter" idx="1"/>
          </p:nvPr>
        </p:nvSpPr>
        <p:spPr>
          <a:prstGeom prst="rect">
            <a:avLst/>
          </a:prstGeom>
        </p:spPr>
        <p:txBody>
          <a:bodyPr/>
          <a:lstStyle>
            <a:lvl1pPr defTabSz="457200">
              <a:lnSpc>
                <a:spcPct val="125000"/>
              </a:lnSpc>
              <a:defRPr sz="1600">
                <a:latin typeface="Avenir Roman"/>
                <a:ea typeface="Avenir Roman"/>
                <a:cs typeface="Avenir Roman"/>
                <a:sym typeface="Avenir Roman"/>
              </a:defRPr>
            </a:lvl1pPr>
          </a:lstStyle>
          <a:p>
            <a:pPr/>
            <a:r>
              <a:t>Yet we barely use them</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0" name="Shape 130"/>
          <p:cNvSpPr/>
          <p:nvPr>
            <p:ph type="sldImg"/>
          </p:nvPr>
        </p:nvSpPr>
        <p:spPr>
          <a:prstGeom prst="rect">
            <a:avLst/>
          </a:prstGeom>
        </p:spPr>
        <p:txBody>
          <a:bodyPr/>
          <a:lstStyle/>
          <a:p>
            <a:pPr/>
          </a:p>
        </p:txBody>
      </p:sp>
      <p:sp>
        <p:nvSpPr>
          <p:cNvPr id="131" name="Shape 131"/>
          <p:cNvSpPr/>
          <p:nvPr>
            <p:ph type="body" sz="quarter" idx="1"/>
          </p:nvPr>
        </p:nvSpPr>
        <p:spPr>
          <a:prstGeom prst="rect">
            <a:avLst/>
          </a:prstGeom>
        </p:spPr>
        <p:txBody>
          <a:bodyPr/>
          <a:lstStyle>
            <a:lvl1pPr defTabSz="457200">
              <a:lnSpc>
                <a:spcPct val="125000"/>
              </a:lnSpc>
              <a:defRPr>
                <a:latin typeface="Avenir Roman"/>
                <a:ea typeface="Avenir Roman"/>
                <a:cs typeface="Avenir Roman"/>
                <a:sym typeface="Avenir Roman"/>
              </a:defRPr>
            </a:lvl1pPr>
          </a:lstStyle>
          <a:p>
            <a:pPr/>
            <a:r>
              <a:t>And we do - we spend most of our time sitting in traffic</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4" name="Shape 134"/>
          <p:cNvSpPr/>
          <p:nvPr>
            <p:ph type="sldImg"/>
          </p:nvPr>
        </p:nvSpPr>
        <p:spPr>
          <a:prstGeom prst="rect">
            <a:avLst/>
          </a:prstGeom>
        </p:spPr>
        <p:txBody>
          <a:bodyPr/>
          <a:lstStyle/>
          <a:p>
            <a:pPr/>
          </a:p>
        </p:txBody>
      </p:sp>
      <p:sp>
        <p:nvSpPr>
          <p:cNvPr id="135" name="Shape 135"/>
          <p:cNvSpPr/>
          <p:nvPr>
            <p:ph type="body" sz="quarter" idx="1"/>
          </p:nvPr>
        </p:nvSpPr>
        <p:spPr>
          <a:prstGeom prst="rect">
            <a:avLst/>
          </a:prstGeom>
        </p:spPr>
        <p:txBody>
          <a:bodyPr/>
          <a:lstStyle/>
          <a:p>
            <a:pPr/>
            <a:r>
              <a:t>This is all about to change with the Third Transportation Revolution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9" name="Shape 139"/>
          <p:cNvSpPr/>
          <p:nvPr>
            <p:ph type="sldImg"/>
          </p:nvPr>
        </p:nvSpPr>
        <p:spPr>
          <a:prstGeom prst="rect">
            <a:avLst/>
          </a:prstGeom>
        </p:spPr>
        <p:txBody>
          <a:bodyPr/>
          <a:lstStyle/>
          <a:p>
            <a:pPr/>
          </a:p>
        </p:txBody>
      </p:sp>
      <p:sp>
        <p:nvSpPr>
          <p:cNvPr id="140" name="Shape 140"/>
          <p:cNvSpPr/>
          <p:nvPr>
            <p:ph type="body" sz="quarter" idx="1"/>
          </p:nvPr>
        </p:nvSpPr>
        <p:spPr>
          <a:prstGeom prst="rect">
            <a:avLst/>
          </a:prstGeom>
        </p:spPr>
        <p:txBody>
          <a:bodyPr/>
          <a:lstStyle/>
          <a:p>
            <a:pPr/>
            <a:r>
              <a:t>First, we had agricultural communities loosely connected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4" name="Shape 144"/>
          <p:cNvSpPr/>
          <p:nvPr>
            <p:ph type="sldImg"/>
          </p:nvPr>
        </p:nvSpPr>
        <p:spPr>
          <a:prstGeom prst="rect">
            <a:avLst/>
          </a:prstGeom>
        </p:spPr>
        <p:txBody>
          <a:bodyPr/>
          <a:lstStyle/>
          <a:p>
            <a:pPr/>
          </a:p>
        </p:txBody>
      </p:sp>
      <p:sp>
        <p:nvSpPr>
          <p:cNvPr id="145" name="Shape 145"/>
          <p:cNvSpPr/>
          <p:nvPr>
            <p:ph type="body" sz="quarter" idx="1"/>
          </p:nvPr>
        </p:nvSpPr>
        <p:spPr>
          <a:prstGeom prst="rect">
            <a:avLst/>
          </a:prstGeom>
        </p:spPr>
        <p:txBody>
          <a:bodyPr/>
          <a:lstStyle/>
          <a:p>
            <a:pPr/>
            <a:r>
              <a:t>With the industrial revolution, we got trains and canals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9" name="Shape 149"/>
          <p:cNvSpPr/>
          <p:nvPr>
            <p:ph type="sldImg"/>
          </p:nvPr>
        </p:nvSpPr>
        <p:spPr>
          <a:prstGeom prst="rect">
            <a:avLst/>
          </a:prstGeom>
        </p:spPr>
        <p:txBody>
          <a:bodyPr/>
          <a:lstStyle/>
          <a:p>
            <a:pPr/>
          </a:p>
        </p:txBody>
      </p:sp>
      <p:sp>
        <p:nvSpPr>
          <p:cNvPr id="150" name="Shape 150"/>
          <p:cNvSpPr/>
          <p:nvPr>
            <p:ph type="body" sz="quarter" idx="1"/>
          </p:nvPr>
        </p:nvSpPr>
        <p:spPr>
          <a:prstGeom prst="rect">
            <a:avLst/>
          </a:prstGeom>
        </p:spPr>
        <p:txBody>
          <a:bodyPr/>
          <a:lstStyle/>
          <a:p>
            <a:pPr/>
            <a:r>
              <a:t>Fast forward a century and the automobile was invented.</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Bullets">
    <p:spTree>
      <p:nvGrpSpPr>
        <p:cNvPr id="1" name=""/>
        <p:cNvGrpSpPr/>
        <p:nvPr/>
      </p:nvGrpSpPr>
      <p:grpSpPr>
        <a:xfrm>
          <a:off x="0" y="0"/>
          <a:ext cx="0" cy="0"/>
          <a:chOff x="0" y="0"/>
          <a:chExt cx="0" cy="0"/>
        </a:xfrm>
      </p:grpSpPr>
      <p:sp>
        <p:nvSpPr>
          <p:cNvPr id="87" name="Body Level One…"/>
          <p:cNvSpPr txBox="1"/>
          <p:nvPr>
            <p:ph type="body" sz="quarter" idx="1"/>
          </p:nvPr>
        </p:nvSpPr>
        <p:spPr>
          <a:xfrm>
            <a:off x="3978623" y="2164158"/>
            <a:ext cx="6016325" cy="958058"/>
          </a:xfrm>
          <a:prstGeom prst="rect">
            <a:avLst/>
          </a:prstGeom>
        </p:spPr>
        <p:txBody>
          <a:bodyPr lIns="53576" tIns="53576" rIns="53576" bIns="53576" anchor="ctr"/>
          <a:lstStyle>
            <a:lvl1pPr marL="0" indent="0" defTabSz="584200">
              <a:lnSpc>
                <a:spcPct val="100000"/>
              </a:lnSpc>
              <a:spcBef>
                <a:spcPts val="0"/>
              </a:spcBef>
              <a:buSzTx/>
              <a:buFontTx/>
              <a:buNone/>
              <a:defRPr b="1" spc="-392">
                <a:solidFill>
                  <a:srgbClr val="333D47"/>
                </a:solidFill>
                <a:latin typeface="+mn-lt"/>
                <a:ea typeface="+mn-ea"/>
                <a:cs typeface="+mn-cs"/>
                <a:sym typeface="Helvetica"/>
              </a:defRPr>
            </a:lvl1pPr>
            <a:lvl2pPr marL="1012589" indent="-700061" defTabSz="584200">
              <a:lnSpc>
                <a:spcPct val="100000"/>
              </a:lnSpc>
              <a:spcBef>
                <a:spcPts val="0"/>
              </a:spcBef>
              <a:buSzPct val="75000"/>
              <a:buFontTx/>
              <a:defRPr b="1" spc="-392">
                <a:solidFill>
                  <a:srgbClr val="333D47"/>
                </a:solidFill>
                <a:latin typeface="+mn-lt"/>
                <a:ea typeface="+mn-ea"/>
                <a:cs typeface="+mn-cs"/>
                <a:sym typeface="Helvetica"/>
              </a:defRPr>
            </a:lvl2pPr>
            <a:lvl3pPr marL="1325117" indent="-700061" defTabSz="584200">
              <a:lnSpc>
                <a:spcPct val="100000"/>
              </a:lnSpc>
              <a:spcBef>
                <a:spcPts val="0"/>
              </a:spcBef>
              <a:buSzPct val="75000"/>
              <a:buFontTx/>
              <a:defRPr b="1" spc="-392">
                <a:solidFill>
                  <a:srgbClr val="333D47"/>
                </a:solidFill>
                <a:latin typeface="+mn-lt"/>
                <a:ea typeface="+mn-ea"/>
                <a:cs typeface="+mn-cs"/>
                <a:sym typeface="Helvetica"/>
              </a:defRPr>
            </a:lvl3pPr>
            <a:lvl4pPr marL="1637645" indent="-700061" defTabSz="584200">
              <a:lnSpc>
                <a:spcPct val="100000"/>
              </a:lnSpc>
              <a:spcBef>
                <a:spcPts val="0"/>
              </a:spcBef>
              <a:buSzPct val="75000"/>
              <a:buFontTx/>
              <a:defRPr b="1" spc="-392">
                <a:solidFill>
                  <a:srgbClr val="333D47"/>
                </a:solidFill>
                <a:latin typeface="+mn-lt"/>
                <a:ea typeface="+mn-ea"/>
                <a:cs typeface="+mn-cs"/>
                <a:sym typeface="Helvetica"/>
              </a:defRPr>
            </a:lvl4pPr>
            <a:lvl5pPr marL="1950173" indent="-700062" defTabSz="584200">
              <a:lnSpc>
                <a:spcPct val="100000"/>
              </a:lnSpc>
              <a:spcBef>
                <a:spcPts val="0"/>
              </a:spcBef>
              <a:buSzPct val="75000"/>
              <a:buFontTx/>
              <a:defRPr b="1" spc="-392">
                <a:solidFill>
                  <a:srgbClr val="333D47"/>
                </a:solidFill>
                <a:latin typeface="+mn-lt"/>
                <a:ea typeface="+mn-ea"/>
                <a:cs typeface="+mn-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88" name="Rectangle"/>
          <p:cNvSpPr/>
          <p:nvPr>
            <p:ph type="body" sz="quarter" idx="13"/>
          </p:nvPr>
        </p:nvSpPr>
        <p:spPr>
          <a:xfrm>
            <a:off x="6400798" y="2164158"/>
            <a:ext cx="6465661" cy="958058"/>
          </a:xfrm>
          <a:prstGeom prst="rect">
            <a:avLst/>
          </a:prstGeom>
          <a:ln w="12700"/>
        </p:spPr>
        <p:txBody>
          <a:bodyPr lIns="53576" tIns="53576" rIns="53576" bIns="53576" anchor="ctr"/>
          <a:lstStyle/>
          <a:p>
            <a:pPr marL="0" indent="0" defTabSz="584200">
              <a:lnSpc>
                <a:spcPct val="100000"/>
              </a:lnSpc>
              <a:spcBef>
                <a:spcPts val="0"/>
              </a:spcBef>
              <a:buSzTx/>
              <a:buFontTx/>
              <a:buNone/>
              <a:defRPr spc="-400">
                <a:solidFill>
                  <a:srgbClr val="333D47"/>
                </a:solidFill>
                <a:latin typeface="+mn-lt"/>
                <a:ea typeface="+mn-ea"/>
                <a:cs typeface="+mn-cs"/>
                <a:sym typeface="Helvetica"/>
              </a:defRPr>
            </a:pPr>
          </a:p>
        </p:txBody>
      </p:sp>
      <p:sp>
        <p:nvSpPr>
          <p:cNvPr id="89" name="Rectangle"/>
          <p:cNvSpPr/>
          <p:nvPr>
            <p:ph type="body" sz="half" idx="14"/>
          </p:nvPr>
        </p:nvSpPr>
        <p:spPr>
          <a:xfrm>
            <a:off x="4944507" y="3313657"/>
            <a:ext cx="11539578" cy="6630296"/>
          </a:xfrm>
          <a:prstGeom prst="rect">
            <a:avLst/>
          </a:prstGeom>
          <a:ln w="12700"/>
        </p:spPr>
        <p:txBody>
          <a:bodyPr lIns="53576" tIns="53576" rIns="53576" bIns="53576" anchor="ctr"/>
          <a:lstStyle/>
          <a:p>
            <a:pPr marL="0" indent="889000" defTabSz="584200">
              <a:lnSpc>
                <a:spcPct val="100000"/>
              </a:lnSpc>
              <a:spcBef>
                <a:spcPts val="4200"/>
              </a:spcBef>
              <a:buSzTx/>
              <a:buFontTx/>
              <a:buNone/>
              <a:defRPr b="1" spc="-300" sz="4600">
                <a:solidFill>
                  <a:srgbClr val="333D47"/>
                </a:solidFill>
                <a:latin typeface="+mn-lt"/>
                <a:ea typeface="+mn-ea"/>
                <a:cs typeface="+mn-cs"/>
                <a:sym typeface="Helvetica"/>
              </a:defRPr>
            </a:pPr>
          </a:p>
        </p:txBody>
      </p:sp>
      <p:sp>
        <p:nvSpPr>
          <p:cNvPr id="90" name="Slide Number"/>
          <p:cNvSpPr txBox="1"/>
          <p:nvPr>
            <p:ph type="sldNum" sz="quarter" idx="2"/>
          </p:nvPr>
        </p:nvSpPr>
        <p:spPr>
          <a:xfrm>
            <a:off x="20294601" y="11132185"/>
            <a:ext cx="127001" cy="233681"/>
          </a:xfrm>
          <a:prstGeom prst="rect">
            <a:avLst/>
          </a:prstGeom>
        </p:spPr>
        <p:txBody>
          <a:bodyPr lIns="34290" tIns="34290" rIns="34290" bIns="34290"/>
          <a:lstStyle>
            <a:lvl1pPr defTabSz="584200">
              <a:lnSpc>
                <a:spcPct val="80000"/>
              </a:lnSpc>
              <a:defRPr b="1" spc="-868" sz="1100">
                <a:solidFill>
                  <a:srgbClr val="333D47"/>
                </a:solidFill>
                <a:latin typeface="+mn-lt"/>
                <a:ea typeface="+mn-ea"/>
                <a:cs typeface="+mn-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Title - Top">
    <p:spTree>
      <p:nvGrpSpPr>
        <p:cNvPr id="1" name=""/>
        <p:cNvGrpSpPr/>
        <p:nvPr/>
      </p:nvGrpSpPr>
      <p:grpSpPr>
        <a:xfrm>
          <a:off x="0" y="0"/>
          <a:ext cx="0" cy="0"/>
          <a:chOff x="0" y="0"/>
          <a:chExt cx="0" cy="0"/>
        </a:xfrm>
      </p:grpSpPr>
      <p:sp>
        <p:nvSpPr>
          <p:cNvPr id="97" name="page title"/>
          <p:cNvSpPr txBox="1"/>
          <p:nvPr>
            <p:ph type="body" sz="quarter" idx="13"/>
          </p:nvPr>
        </p:nvSpPr>
        <p:spPr>
          <a:xfrm>
            <a:off x="1240832" y="722312"/>
            <a:ext cx="7340691" cy="1031875"/>
          </a:xfrm>
          <a:prstGeom prst="rect">
            <a:avLst/>
          </a:prstGeom>
        </p:spPr>
        <p:txBody>
          <a:bodyPr lIns="71436" tIns="71436" rIns="71436" bIns="71436" anchor="ctr">
            <a:spAutoFit/>
          </a:bodyPr>
          <a:lstStyle>
            <a:lvl1pPr marL="0" indent="0" defTabSz="584200">
              <a:lnSpc>
                <a:spcPct val="100000"/>
              </a:lnSpc>
              <a:spcBef>
                <a:spcPts val="0"/>
              </a:spcBef>
              <a:buSzTx/>
              <a:buFontTx/>
              <a:buNone/>
              <a:defRPr b="1" spc="-406" sz="5800">
                <a:solidFill>
                  <a:srgbClr val="333D47"/>
                </a:solidFill>
                <a:latin typeface="+mn-lt"/>
                <a:ea typeface="+mn-ea"/>
                <a:cs typeface="+mn-cs"/>
                <a:sym typeface="Helvetica"/>
              </a:defRPr>
            </a:lvl1pPr>
          </a:lstStyle>
          <a:p>
            <a:pPr/>
            <a:r>
              <a:t>page title</a:t>
            </a:r>
          </a:p>
        </p:txBody>
      </p:sp>
      <p:sp>
        <p:nvSpPr>
          <p:cNvPr id="98" name="subtitle"/>
          <p:cNvSpPr txBox="1"/>
          <p:nvPr>
            <p:ph type="body" sz="quarter" idx="14"/>
          </p:nvPr>
        </p:nvSpPr>
        <p:spPr>
          <a:xfrm>
            <a:off x="4473254" y="722312"/>
            <a:ext cx="8620878" cy="1031875"/>
          </a:xfrm>
          <a:prstGeom prst="rect">
            <a:avLst/>
          </a:prstGeom>
        </p:spPr>
        <p:txBody>
          <a:bodyPr lIns="71436" tIns="71436" rIns="71436" bIns="71436" anchor="ctr">
            <a:spAutoFit/>
          </a:bodyPr>
          <a:lstStyle>
            <a:lvl1pPr marL="0" indent="0" defTabSz="584200">
              <a:lnSpc>
                <a:spcPct val="100000"/>
              </a:lnSpc>
              <a:spcBef>
                <a:spcPts val="0"/>
              </a:spcBef>
              <a:buSzTx/>
              <a:buFontTx/>
              <a:buNone/>
              <a:defRPr spc="-406" sz="5800">
                <a:solidFill>
                  <a:srgbClr val="333D47"/>
                </a:solidFill>
                <a:latin typeface="+mn-lt"/>
                <a:ea typeface="+mn-ea"/>
                <a:cs typeface="+mn-cs"/>
                <a:sym typeface="Helvetica"/>
              </a:defRPr>
            </a:lvl1pPr>
          </a:lstStyle>
          <a:p>
            <a:pPr/>
            <a:r>
              <a:t>subtitle</a:t>
            </a:r>
          </a:p>
        </p:txBody>
      </p:sp>
      <p:sp>
        <p:nvSpPr>
          <p:cNvPr id="99" name="Slide Number"/>
          <p:cNvSpPr txBox="1"/>
          <p:nvPr>
            <p:ph type="sldNum" sz="quarter" idx="2"/>
          </p:nvPr>
        </p:nvSpPr>
        <p:spPr>
          <a:xfrm>
            <a:off x="17475200" y="12344400"/>
            <a:ext cx="5689600" cy="736601"/>
          </a:xfrm>
          <a:prstGeom prst="rect">
            <a:avLst/>
          </a:prstGeom>
        </p:spPr>
        <p:txBody>
          <a:bodyPr wrap="square" lIns="45719" tIns="45719" rIns="45719" bIns="45719"/>
          <a:lstStyle>
            <a:lvl1pPr defTabSz="584200">
              <a:lnSpc>
                <a:spcPct val="80000"/>
              </a:lnSpc>
              <a:defRPr b="1" spc="-947" sz="1200">
                <a:solidFill>
                  <a:srgbClr val="333D47"/>
                </a:solidFill>
                <a:latin typeface="+mn-lt"/>
                <a:ea typeface="+mn-ea"/>
                <a:cs typeface="+mn-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1_Blank">
    <p:spTree>
      <p:nvGrpSpPr>
        <p:cNvPr id="1" name=""/>
        <p:cNvGrpSpPr/>
        <p:nvPr/>
      </p:nvGrpSpPr>
      <p:grpSpPr>
        <a:xfrm>
          <a:off x="0" y="0"/>
          <a:ext cx="0" cy="0"/>
          <a:chOff x="0" y="0"/>
          <a:chExt cx="0" cy="0"/>
        </a:xfrm>
      </p:grpSpPr>
      <p:pic>
        <p:nvPicPr>
          <p:cNvPr id="19" name="image2.jpeg" descr="image2.jpeg"/>
          <p:cNvPicPr>
            <a:picLocks noChangeAspect="1"/>
          </p:cNvPicPr>
          <p:nvPr/>
        </p:nvPicPr>
        <p:blipFill>
          <a:blip r:embed="rId2">
            <a:extLst/>
          </a:blip>
          <a:stretch>
            <a:fillRect/>
          </a:stretch>
        </p:blipFill>
        <p:spPr>
          <a:xfrm>
            <a:off x="-218831" y="0"/>
            <a:ext cx="24602832" cy="13839092"/>
          </a:xfrm>
          <a:prstGeom prst="rect">
            <a:avLst/>
          </a:prstGeom>
          <a:ln w="12700">
            <a:miter lim="400000"/>
          </a:ln>
        </p:spPr>
      </p:pic>
      <p:sp>
        <p:nvSpPr>
          <p:cNvPr id="2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2_Blank">
    <p:spTree>
      <p:nvGrpSpPr>
        <p:cNvPr id="1" name=""/>
        <p:cNvGrpSpPr/>
        <p:nvPr/>
      </p:nvGrpSpPr>
      <p:grpSpPr>
        <a:xfrm>
          <a:off x="0" y="0"/>
          <a:ext cx="0" cy="0"/>
          <a:chOff x="0" y="0"/>
          <a:chExt cx="0" cy="0"/>
        </a:xfrm>
      </p:grpSpPr>
      <p:pic>
        <p:nvPicPr>
          <p:cNvPr id="27" name="image3.jpeg" descr="image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3_Blank">
    <p:spTree>
      <p:nvGrpSpPr>
        <p:cNvPr id="1" name=""/>
        <p:cNvGrpSpPr/>
        <p:nvPr/>
      </p:nvGrpSpPr>
      <p:grpSpPr>
        <a:xfrm>
          <a:off x="0" y="0"/>
          <a:ext cx="0" cy="0"/>
          <a:chOff x="0" y="0"/>
          <a:chExt cx="0" cy="0"/>
        </a:xfrm>
      </p:grpSpPr>
      <p:pic>
        <p:nvPicPr>
          <p:cNvPr id="35" name="image4.jpeg" descr="image4.jpeg"/>
          <p:cNvPicPr>
            <a:picLocks noChangeAspect="1"/>
          </p:cNvPicPr>
          <p:nvPr/>
        </p:nvPicPr>
        <p:blipFill>
          <a:blip r:embed="rId2">
            <a:extLst/>
          </a:blip>
          <a:stretch>
            <a:fillRect/>
          </a:stretch>
        </p:blipFill>
        <p:spPr>
          <a:xfrm>
            <a:off x="-140676" y="-79130"/>
            <a:ext cx="24524677" cy="13795131"/>
          </a:xfrm>
          <a:prstGeom prst="rect">
            <a:avLst/>
          </a:prstGeom>
          <a:ln w="12700">
            <a:miter lim="400000"/>
          </a:ln>
        </p:spPr>
      </p:pic>
      <p:sp>
        <p:nvSpPr>
          <p:cNvPr id="3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4_Blank">
    <p:spTree>
      <p:nvGrpSpPr>
        <p:cNvPr id="1" name=""/>
        <p:cNvGrpSpPr/>
        <p:nvPr/>
      </p:nvGrpSpPr>
      <p:grpSpPr>
        <a:xfrm>
          <a:off x="0" y="0"/>
          <a:ext cx="0" cy="0"/>
          <a:chOff x="0" y="0"/>
          <a:chExt cx="0" cy="0"/>
        </a:xfrm>
      </p:grpSpPr>
      <p:pic>
        <p:nvPicPr>
          <p:cNvPr id="43" name="image5.jpeg" descr="image5.jpeg"/>
          <p:cNvPicPr>
            <a:picLocks noChangeAspect="1"/>
          </p:cNvPicPr>
          <p:nvPr/>
        </p:nvPicPr>
        <p:blipFill>
          <a:blip r:embed="rId2">
            <a:extLst/>
          </a:blip>
          <a:stretch>
            <a:fillRect/>
          </a:stretch>
        </p:blipFill>
        <p:spPr>
          <a:xfrm>
            <a:off x="0" y="0"/>
            <a:ext cx="20116800" cy="11315700"/>
          </a:xfrm>
          <a:prstGeom prst="rect">
            <a:avLst/>
          </a:prstGeom>
          <a:ln w="12700">
            <a:miter lim="400000"/>
          </a:ln>
        </p:spPr>
      </p:pic>
      <p:sp>
        <p:nvSpPr>
          <p:cNvPr id="4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Blank">
    <p:spTree>
      <p:nvGrpSpPr>
        <p:cNvPr id="1" name=""/>
        <p:cNvGrpSpPr/>
        <p:nvPr/>
      </p:nvGrpSpPr>
      <p:grpSpPr>
        <a:xfrm>
          <a:off x="0" y="0"/>
          <a:ext cx="0" cy="0"/>
          <a:chOff x="0" y="0"/>
          <a:chExt cx="0" cy="0"/>
        </a:xfrm>
      </p:grpSpPr>
      <p:sp>
        <p:nvSpPr>
          <p:cNvPr id="51" name="Slide Number"/>
          <p:cNvSpPr txBox="1"/>
          <p:nvPr>
            <p:ph type="sldNum" sz="quarter" idx="2"/>
          </p:nvPr>
        </p:nvSpPr>
        <p:spPr>
          <a:xfrm>
            <a:off x="16154400" y="10975182"/>
            <a:ext cx="4267201" cy="547688"/>
          </a:xfrm>
          <a:prstGeom prst="rect">
            <a:avLst/>
          </a:prstGeom>
        </p:spPr>
        <p:txBody>
          <a:bodyPr wrap="square" lIns="34290" tIns="34290" rIns="34290" bIns="34290"/>
          <a:lstStyle>
            <a:lvl1pPr defTabSz="821531">
              <a:lnSpc>
                <a:spcPct val="80000"/>
              </a:lnSpc>
              <a:defRPr b="1" spc="-789" sz="1000">
                <a:solidFill>
                  <a:srgbClr val="333D47"/>
                </a:solidFill>
                <a:latin typeface="+mn-lt"/>
                <a:ea typeface="+mn-ea"/>
                <a:cs typeface="+mn-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Title - Top">
    <p:spTree>
      <p:nvGrpSpPr>
        <p:cNvPr id="1" name=""/>
        <p:cNvGrpSpPr/>
        <p:nvPr/>
      </p:nvGrpSpPr>
      <p:grpSpPr>
        <a:xfrm>
          <a:off x="0" y="0"/>
          <a:ext cx="0" cy="0"/>
          <a:chOff x="0" y="0"/>
          <a:chExt cx="0" cy="0"/>
        </a:xfrm>
      </p:grpSpPr>
      <p:sp>
        <p:nvSpPr>
          <p:cNvPr id="58" name="page title"/>
          <p:cNvSpPr txBox="1"/>
          <p:nvPr>
            <p:ph type="body" sz="quarter" idx="13"/>
          </p:nvPr>
        </p:nvSpPr>
        <p:spPr>
          <a:xfrm>
            <a:off x="3978624" y="2164159"/>
            <a:ext cx="5505518" cy="958057"/>
          </a:xfrm>
          <a:prstGeom prst="rect">
            <a:avLst/>
          </a:prstGeom>
        </p:spPr>
        <p:txBody>
          <a:bodyPr lIns="53577" tIns="53577" rIns="53577" bIns="53577" anchor="ctr">
            <a:spAutoFit/>
          </a:bodyPr>
          <a:lstStyle>
            <a:lvl1pPr marL="0" indent="0" defTabSz="821531">
              <a:lnSpc>
                <a:spcPct val="100000"/>
              </a:lnSpc>
              <a:spcBef>
                <a:spcPts val="0"/>
              </a:spcBef>
              <a:buSzTx/>
              <a:buFontTx/>
              <a:buNone/>
              <a:defRPr b="1" spc="-392">
                <a:solidFill>
                  <a:srgbClr val="333D47"/>
                </a:solidFill>
                <a:latin typeface="+mn-lt"/>
                <a:ea typeface="+mn-ea"/>
                <a:cs typeface="+mn-cs"/>
                <a:sym typeface="Helvetica"/>
              </a:defRPr>
            </a:lvl1pPr>
          </a:lstStyle>
          <a:p>
            <a:pPr/>
            <a:r>
              <a:t>page title</a:t>
            </a:r>
          </a:p>
        </p:txBody>
      </p:sp>
      <p:sp>
        <p:nvSpPr>
          <p:cNvPr id="59" name="subtitle"/>
          <p:cNvSpPr txBox="1"/>
          <p:nvPr>
            <p:ph type="body" sz="quarter" idx="14"/>
          </p:nvPr>
        </p:nvSpPr>
        <p:spPr>
          <a:xfrm>
            <a:off x="6402940" y="2164158"/>
            <a:ext cx="6465659" cy="958057"/>
          </a:xfrm>
          <a:prstGeom prst="rect">
            <a:avLst/>
          </a:prstGeom>
        </p:spPr>
        <p:txBody>
          <a:bodyPr lIns="53577" tIns="53577" rIns="53577" bIns="53577" anchor="ctr">
            <a:spAutoFit/>
          </a:bodyPr>
          <a:lstStyle>
            <a:lvl1pPr marL="0" indent="0" defTabSz="821531">
              <a:lnSpc>
                <a:spcPct val="100000"/>
              </a:lnSpc>
              <a:spcBef>
                <a:spcPts val="0"/>
              </a:spcBef>
              <a:buSzTx/>
              <a:buFontTx/>
              <a:buNone/>
              <a:defRPr spc="-392">
                <a:solidFill>
                  <a:srgbClr val="333D47"/>
                </a:solidFill>
                <a:latin typeface="+mn-lt"/>
                <a:ea typeface="+mn-ea"/>
                <a:cs typeface="+mn-cs"/>
                <a:sym typeface="Helvetica"/>
              </a:defRPr>
            </a:lvl1pPr>
          </a:lstStyle>
          <a:p>
            <a:pPr/>
            <a:r>
              <a:t>subtitle</a:t>
            </a:r>
          </a:p>
        </p:txBody>
      </p:sp>
      <p:sp>
        <p:nvSpPr>
          <p:cNvPr id="60" name="Slide Number"/>
          <p:cNvSpPr txBox="1"/>
          <p:nvPr>
            <p:ph type="sldNum" sz="quarter" idx="2"/>
          </p:nvPr>
        </p:nvSpPr>
        <p:spPr>
          <a:xfrm>
            <a:off x="16154400" y="10975182"/>
            <a:ext cx="4267201" cy="547688"/>
          </a:xfrm>
          <a:prstGeom prst="rect">
            <a:avLst/>
          </a:prstGeom>
        </p:spPr>
        <p:txBody>
          <a:bodyPr wrap="square" lIns="34290" tIns="34290" rIns="34290" bIns="34290"/>
          <a:lstStyle>
            <a:lvl1pPr defTabSz="821531">
              <a:lnSpc>
                <a:spcPct val="80000"/>
              </a:lnSpc>
              <a:defRPr b="1" spc="-789" sz="1000">
                <a:solidFill>
                  <a:srgbClr val="333D47"/>
                </a:solidFill>
                <a:latin typeface="+mn-lt"/>
                <a:ea typeface="+mn-ea"/>
                <a:cs typeface="+mn-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Bullets">
    <p:spTree>
      <p:nvGrpSpPr>
        <p:cNvPr id="1" name=""/>
        <p:cNvGrpSpPr/>
        <p:nvPr/>
      </p:nvGrpSpPr>
      <p:grpSpPr>
        <a:xfrm>
          <a:off x="0" y="0"/>
          <a:ext cx="0" cy="0"/>
          <a:chOff x="0" y="0"/>
          <a:chExt cx="0" cy="0"/>
        </a:xfrm>
      </p:grpSpPr>
      <p:sp>
        <p:nvSpPr>
          <p:cNvPr id="67" name="page title"/>
          <p:cNvSpPr txBox="1"/>
          <p:nvPr>
            <p:ph type="body" sz="quarter" idx="13"/>
          </p:nvPr>
        </p:nvSpPr>
        <p:spPr>
          <a:xfrm>
            <a:off x="6031967" y="3263006"/>
            <a:ext cx="4512244" cy="867768"/>
          </a:xfrm>
          <a:prstGeom prst="rect">
            <a:avLst/>
          </a:prstGeom>
        </p:spPr>
        <p:txBody>
          <a:bodyPr lIns="40183" tIns="40183" rIns="40183" bIns="40183" anchor="ctr">
            <a:spAutoFit/>
          </a:bodyPr>
          <a:lstStyle>
            <a:lvl1pPr marL="0" indent="0" defTabSz="821531">
              <a:lnSpc>
                <a:spcPct val="100000"/>
              </a:lnSpc>
              <a:spcBef>
                <a:spcPts val="0"/>
              </a:spcBef>
              <a:buSzTx/>
              <a:buFontTx/>
              <a:buNone/>
              <a:defRPr b="1" spc="-364" sz="5200">
                <a:solidFill>
                  <a:srgbClr val="333D47"/>
                </a:solidFill>
                <a:latin typeface="+mn-lt"/>
                <a:ea typeface="+mn-ea"/>
                <a:cs typeface="+mn-cs"/>
                <a:sym typeface="Helvetica"/>
              </a:defRPr>
            </a:lvl1pPr>
          </a:lstStyle>
          <a:p>
            <a:pPr/>
            <a:r>
              <a:t>page title</a:t>
            </a:r>
          </a:p>
        </p:txBody>
      </p:sp>
      <p:sp>
        <p:nvSpPr>
          <p:cNvPr id="68" name="subtitle"/>
          <p:cNvSpPr txBox="1"/>
          <p:nvPr>
            <p:ph type="body" sz="quarter" idx="14"/>
          </p:nvPr>
        </p:nvSpPr>
        <p:spPr>
          <a:xfrm>
            <a:off x="7848599" y="3263006"/>
            <a:ext cx="4849244" cy="867768"/>
          </a:xfrm>
          <a:prstGeom prst="rect">
            <a:avLst/>
          </a:prstGeom>
        </p:spPr>
        <p:txBody>
          <a:bodyPr lIns="40183" tIns="40183" rIns="40183" bIns="40183" anchor="ctr">
            <a:spAutoFit/>
          </a:bodyPr>
          <a:lstStyle>
            <a:lvl1pPr marL="0" indent="0" defTabSz="821531">
              <a:lnSpc>
                <a:spcPct val="100000"/>
              </a:lnSpc>
              <a:spcBef>
                <a:spcPts val="0"/>
              </a:spcBef>
              <a:buSzTx/>
              <a:buFontTx/>
              <a:buNone/>
              <a:defRPr spc="-364" sz="5200">
                <a:solidFill>
                  <a:srgbClr val="333D47"/>
                </a:solidFill>
                <a:latin typeface="+mn-lt"/>
                <a:ea typeface="+mn-ea"/>
                <a:cs typeface="+mn-cs"/>
                <a:sym typeface="Helvetica"/>
              </a:defRPr>
            </a:lvl1pPr>
          </a:lstStyle>
          <a:p>
            <a:pPr/>
            <a:r>
              <a:t>subtitle</a:t>
            </a:r>
          </a:p>
        </p:txBody>
      </p:sp>
      <p:sp>
        <p:nvSpPr>
          <p:cNvPr id="69" name="Body Level One…"/>
          <p:cNvSpPr txBox="1"/>
          <p:nvPr>
            <p:ph type="body" sz="quarter" idx="1"/>
          </p:nvPr>
        </p:nvSpPr>
        <p:spPr>
          <a:xfrm>
            <a:off x="6756379" y="4199742"/>
            <a:ext cx="8654684" cy="4972722"/>
          </a:xfrm>
          <a:prstGeom prst="rect">
            <a:avLst/>
          </a:prstGeom>
        </p:spPr>
        <p:txBody>
          <a:bodyPr lIns="40183" tIns="40183" rIns="40183" bIns="40183" anchor="ctr"/>
          <a:lstStyle>
            <a:lvl1pPr marL="0" indent="1069578" defTabSz="821531">
              <a:lnSpc>
                <a:spcPct val="100000"/>
              </a:lnSpc>
              <a:spcBef>
                <a:spcPts val="5900"/>
              </a:spcBef>
              <a:buSzTx/>
              <a:buFontTx/>
              <a:buNone/>
              <a:defRPr b="1" spc="-264" sz="4400">
                <a:solidFill>
                  <a:srgbClr val="333D47"/>
                </a:solidFill>
                <a:latin typeface="+mn-lt"/>
                <a:ea typeface="+mn-ea"/>
                <a:cs typeface="+mn-cs"/>
                <a:sym typeface="Helvetica"/>
              </a:defRPr>
            </a:lvl1pPr>
            <a:lvl2pPr marL="0" indent="1069578" defTabSz="821531">
              <a:lnSpc>
                <a:spcPct val="100000"/>
              </a:lnSpc>
              <a:spcBef>
                <a:spcPts val="5900"/>
              </a:spcBef>
              <a:buSzTx/>
              <a:buFontTx/>
              <a:buNone/>
              <a:defRPr b="1" spc="-264" sz="4400">
                <a:solidFill>
                  <a:srgbClr val="333D47"/>
                </a:solidFill>
                <a:latin typeface="+mn-lt"/>
                <a:ea typeface="+mn-ea"/>
                <a:cs typeface="+mn-cs"/>
                <a:sym typeface="Helvetica"/>
              </a:defRPr>
            </a:lvl2pPr>
            <a:lvl3pPr marL="0" indent="1514078" defTabSz="821531">
              <a:lnSpc>
                <a:spcPct val="100000"/>
              </a:lnSpc>
              <a:spcBef>
                <a:spcPts val="5900"/>
              </a:spcBef>
              <a:buSzTx/>
              <a:buFontTx/>
              <a:buNone/>
              <a:defRPr b="1" spc="-264" sz="4400">
                <a:solidFill>
                  <a:srgbClr val="333D47"/>
                </a:solidFill>
                <a:latin typeface="+mn-lt"/>
                <a:ea typeface="+mn-ea"/>
                <a:cs typeface="+mn-cs"/>
                <a:sym typeface="Helvetica"/>
              </a:defRPr>
            </a:lvl3pPr>
            <a:lvl4pPr marL="0" indent="1958578" defTabSz="821531">
              <a:lnSpc>
                <a:spcPct val="100000"/>
              </a:lnSpc>
              <a:spcBef>
                <a:spcPts val="5900"/>
              </a:spcBef>
              <a:buSzTx/>
              <a:buFontTx/>
              <a:buNone/>
              <a:defRPr b="1" spc="-264" sz="4400">
                <a:solidFill>
                  <a:srgbClr val="333D47"/>
                </a:solidFill>
                <a:latin typeface="+mn-lt"/>
                <a:ea typeface="+mn-ea"/>
                <a:cs typeface="+mn-cs"/>
                <a:sym typeface="Helvetica"/>
              </a:defRPr>
            </a:lvl4pPr>
            <a:lvl5pPr marL="0" indent="2403078" defTabSz="821531">
              <a:lnSpc>
                <a:spcPct val="100000"/>
              </a:lnSpc>
              <a:spcBef>
                <a:spcPts val="5900"/>
              </a:spcBef>
              <a:buSzTx/>
              <a:buFontTx/>
              <a:buNone/>
              <a:defRPr b="1" spc="-264" sz="4400">
                <a:solidFill>
                  <a:srgbClr val="333D47"/>
                </a:solidFill>
                <a:latin typeface="+mn-lt"/>
                <a:ea typeface="+mn-ea"/>
                <a:cs typeface="+mn-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70" name="Slide Number"/>
          <p:cNvSpPr txBox="1"/>
          <p:nvPr>
            <p:ph type="sldNum" sz="quarter" idx="2"/>
          </p:nvPr>
        </p:nvSpPr>
        <p:spPr>
          <a:xfrm>
            <a:off x="15163800" y="9945886"/>
            <a:ext cx="3200401" cy="410767"/>
          </a:xfrm>
          <a:prstGeom prst="rect">
            <a:avLst/>
          </a:prstGeom>
        </p:spPr>
        <p:txBody>
          <a:bodyPr wrap="square" lIns="25717" tIns="25717" rIns="25717" bIns="25717"/>
          <a:lstStyle>
            <a:lvl1pPr defTabSz="821531">
              <a:lnSpc>
                <a:spcPct val="80000"/>
              </a:lnSpc>
              <a:defRPr b="1" spc="-631" sz="800">
                <a:solidFill>
                  <a:srgbClr val="333D47"/>
                </a:solidFill>
                <a:latin typeface="+mn-lt"/>
                <a:ea typeface="+mn-ea"/>
                <a:cs typeface="+mn-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p:bg>
      <p:bgPr>
        <a:solidFill>
          <a:srgbClr val="382384"/>
        </a:solidFill>
      </p:bgPr>
    </p:bg>
    <p:spTree>
      <p:nvGrpSpPr>
        <p:cNvPr id="1" name=""/>
        <p:cNvGrpSpPr/>
        <p:nvPr/>
      </p:nvGrpSpPr>
      <p:grpSpPr>
        <a:xfrm>
          <a:off x="0" y="0"/>
          <a:ext cx="0" cy="0"/>
          <a:chOff x="0" y="0"/>
          <a:chExt cx="0" cy="0"/>
        </a:xfrm>
      </p:grpSpPr>
      <p:sp>
        <p:nvSpPr>
          <p:cNvPr id="77" name="Rectangle"/>
          <p:cNvSpPr/>
          <p:nvPr/>
        </p:nvSpPr>
        <p:spPr>
          <a:xfrm>
            <a:off x="689940" y="-45169"/>
            <a:ext cx="20912738" cy="13806338"/>
          </a:xfrm>
          <a:prstGeom prst="rect">
            <a:avLst/>
          </a:prstGeom>
          <a:solidFill>
            <a:srgbClr val="453796"/>
          </a:solidFill>
          <a:ln w="25400">
            <a:miter lim="400000"/>
          </a:ln>
          <a:effectLst>
            <a:outerShdw sx="100000" sy="100000" kx="0" ky="0" algn="b" rotWithShape="0" blurRad="25400" dist="0" dir="5400000">
              <a:srgbClr val="000000">
                <a:alpha val="50000"/>
              </a:srgbClr>
            </a:outerShdw>
          </a:effectLst>
          <a:extLst>
            <a:ext uri="{C572A759-6A51-4108-AA02-DFA0A04FC94B}">
              <ma14:wrappingTextBoxFlag xmlns:ma14="http://schemas.microsoft.com/office/mac/drawingml/2011/main" val="1"/>
            </a:ext>
          </a:extLst>
        </p:spPr>
        <p:txBody>
          <a:bodyPr lIns="53577" tIns="53577" rIns="53577" bIns="53577" anchor="ctr"/>
          <a:lstStyle>
            <a:lvl1pPr algn="ctr" defTabSz="821531">
              <a:defRPr b="1" sz="2800">
                <a:solidFill>
                  <a:srgbClr val="333447"/>
                </a:solidFill>
                <a:latin typeface="+mn-lt"/>
                <a:ea typeface="+mn-ea"/>
                <a:cs typeface="+mn-cs"/>
                <a:sym typeface="Helvetica"/>
              </a:defRPr>
            </a:lvl1pPr>
          </a:lstStyle>
          <a:p>
            <a:pPr/>
            <a:r>
              <a:t>     </a:t>
            </a:r>
          </a:p>
        </p:txBody>
      </p:sp>
      <p:sp>
        <p:nvSpPr>
          <p:cNvPr id="78" name="Rectangle"/>
          <p:cNvSpPr/>
          <p:nvPr/>
        </p:nvSpPr>
        <p:spPr>
          <a:xfrm>
            <a:off x="4150269" y="8988630"/>
            <a:ext cx="16083461" cy="331187"/>
          </a:xfrm>
          <a:prstGeom prst="rect">
            <a:avLst/>
          </a:prstGeom>
          <a:solidFill>
            <a:srgbClr val="FF00BF"/>
          </a:solidFill>
          <a:ln w="25400">
            <a:miter lim="400000"/>
          </a:ln>
        </p:spPr>
        <p:txBody>
          <a:bodyPr lIns="53577" tIns="53577" rIns="53577" bIns="53577" anchor="ctr"/>
          <a:lstStyle/>
          <a:p>
            <a:pPr algn="ctr" defTabSz="821531">
              <a:defRPr b="1" sz="2800">
                <a:solidFill>
                  <a:srgbClr val="FFFFFF"/>
                </a:solidFill>
                <a:latin typeface="+mn-lt"/>
                <a:ea typeface="+mn-ea"/>
                <a:cs typeface="+mn-cs"/>
                <a:sym typeface="Helvetica"/>
              </a:defRPr>
            </a:pPr>
          </a:p>
        </p:txBody>
      </p:sp>
      <p:sp>
        <p:nvSpPr>
          <p:cNvPr id="79" name="Title Text"/>
          <p:cNvSpPr txBox="1"/>
          <p:nvPr>
            <p:ph type="title"/>
          </p:nvPr>
        </p:nvSpPr>
        <p:spPr>
          <a:xfrm>
            <a:off x="3364018" y="5805899"/>
            <a:ext cx="10856257" cy="3852531"/>
          </a:xfrm>
          <a:prstGeom prst="rect">
            <a:avLst/>
          </a:prstGeom>
        </p:spPr>
        <p:txBody>
          <a:bodyPr lIns="0" tIns="0" rIns="0" bIns="0" anchor="b">
            <a:noAutofit/>
          </a:bodyPr>
          <a:lstStyle>
            <a:lvl1pPr defTabSz="821531">
              <a:lnSpc>
                <a:spcPct val="80000"/>
              </a:lnSpc>
              <a:defRPr b="1" spc="-1176" sz="19600">
                <a:solidFill>
                  <a:srgbClr val="F3F3F5"/>
                </a:solidFill>
                <a:latin typeface="+mn-lt"/>
                <a:ea typeface="+mn-ea"/>
                <a:cs typeface="+mn-cs"/>
                <a:sym typeface="Helvetica"/>
              </a:defRPr>
            </a:lvl1pPr>
          </a:lstStyle>
          <a:p>
            <a:pPr/>
            <a:r>
              <a:t>Title Text</a:t>
            </a:r>
          </a:p>
        </p:txBody>
      </p:sp>
      <p:sp>
        <p:nvSpPr>
          <p:cNvPr id="80" name="Slide Number"/>
          <p:cNvSpPr txBox="1"/>
          <p:nvPr>
            <p:ph type="sldNum" sz="quarter" idx="2"/>
          </p:nvPr>
        </p:nvSpPr>
        <p:spPr>
          <a:xfrm>
            <a:off x="16154400" y="10975182"/>
            <a:ext cx="4267201" cy="547688"/>
          </a:xfrm>
          <a:prstGeom prst="rect">
            <a:avLst/>
          </a:prstGeom>
        </p:spPr>
        <p:txBody>
          <a:bodyPr wrap="square" lIns="34290" tIns="34290" rIns="34290" bIns="34290"/>
          <a:lstStyle>
            <a:lvl1pPr defTabSz="821531">
              <a:lnSpc>
                <a:spcPct val="80000"/>
              </a:lnSpc>
              <a:defRPr b="1" spc="-789" sz="1000">
                <a:solidFill>
                  <a:srgbClr val="333D47"/>
                </a:solidFill>
                <a:latin typeface="+mn-lt"/>
                <a:ea typeface="+mn-ea"/>
                <a:cs typeface="+mn-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pic>
        <p:nvPicPr>
          <p:cNvPr id="2" name="image1.jpeg" descr="image1.jpeg"/>
          <p:cNvPicPr>
            <a:picLocks noChangeAspect="1"/>
          </p:cNvPicPr>
          <p:nvPr/>
        </p:nvPicPr>
        <p:blipFill>
          <a:blip r:embed="rId2">
            <a:extLst/>
          </a:blip>
          <a:stretch>
            <a:fillRect/>
          </a:stretch>
        </p:blipFill>
        <p:spPr>
          <a:xfrm>
            <a:off x="-17584" y="0"/>
            <a:ext cx="24914461" cy="14014384"/>
          </a:xfrm>
          <a:prstGeom prst="rect">
            <a:avLst/>
          </a:prstGeom>
          <a:ln w="12700">
            <a:miter lim="400000"/>
          </a:ln>
        </p:spPr>
      </p:pic>
      <p:sp>
        <p:nvSpPr>
          <p:cNvPr id="3" name="Title Text"/>
          <p:cNvSpPr txBox="1"/>
          <p:nvPr>
            <p:ph type="title"/>
          </p:nvPr>
        </p:nvSpPr>
        <p:spPr>
          <a:xfrm>
            <a:off x="1219200" y="184149"/>
            <a:ext cx="21945600" cy="3016251"/>
          </a:xfrm>
          <a:prstGeom prst="rect">
            <a:avLst/>
          </a:prstGeom>
          <a:ln w="25400">
            <a:miter lim="400000"/>
          </a:ln>
          <a:extLst>
            <a:ext uri="{C572A759-6A51-4108-AA02-DFA0A04FC94B}">
              <ma14:wrappingTextBoxFlag xmlns:ma14="http://schemas.microsoft.com/office/mac/drawingml/2011/main" val="1"/>
            </a:ext>
          </a:extLst>
        </p:spPr>
        <p:txBody>
          <a:bodyPr tIns="91439" bIns="91439" anchor="ctr">
            <a:normAutofit fontScale="100000" lnSpcReduction="0"/>
          </a:bodyPr>
          <a:lstStyle/>
          <a:p>
            <a:pPr/>
            <a:r>
              <a:t>Title Text</a:t>
            </a:r>
          </a:p>
        </p:txBody>
      </p:sp>
      <p:sp>
        <p:nvSpPr>
          <p:cNvPr id="4" name="Body Level One…"/>
          <p:cNvSpPr txBox="1"/>
          <p:nvPr>
            <p:ph type="body" idx="1"/>
          </p:nvPr>
        </p:nvSpPr>
        <p:spPr>
          <a:xfrm>
            <a:off x="1219200" y="3200400"/>
            <a:ext cx="21945600" cy="10515600"/>
          </a:xfrm>
          <a:prstGeom prst="rect">
            <a:avLst/>
          </a:prstGeom>
          <a:ln w="254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5" name="Slide Number"/>
          <p:cNvSpPr txBox="1"/>
          <p:nvPr>
            <p:ph type="sldNum" sz="quarter" idx="2"/>
          </p:nvPr>
        </p:nvSpPr>
        <p:spPr>
          <a:xfrm>
            <a:off x="11785600" y="12344400"/>
            <a:ext cx="5689600" cy="736601"/>
          </a:xfrm>
          <a:prstGeom prst="rect">
            <a:avLst/>
          </a:prstGeom>
          <a:ln w="25400">
            <a:miter lim="400000"/>
          </a:ln>
        </p:spPr>
        <p:txBody>
          <a:bodyPr wrap="none" tIns="91439" bIns="91439" anchor="ctr">
            <a:spAutoFit/>
          </a:bodyPr>
          <a:lstStyle>
            <a:lvl1pPr algn="r">
              <a:defRPr sz="24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ransition xmlns:p14="http://schemas.microsoft.com/office/powerpoint/2010/main" spd="med" advClick="1"/>
  <p:txStyles>
    <p:titleStyle>
      <a:lvl1pPr marL="0" marR="0" indent="0" algn="l" defTabSz="1828800" rtl="0" latinLnBrk="0">
        <a:lnSpc>
          <a:spcPct val="90000"/>
        </a:lnSpc>
        <a:spcBef>
          <a:spcPts val="0"/>
        </a:spcBef>
        <a:spcAft>
          <a:spcPts val="0"/>
        </a:spcAft>
        <a:buClrTx/>
        <a:buSzTx/>
        <a:buFontTx/>
        <a:buNone/>
        <a:tabLst/>
        <a:defRPr b="0" baseline="0" cap="none" i="0" spc="0" strike="noStrike" sz="8800" u="none">
          <a:ln>
            <a:noFill/>
          </a:ln>
          <a:solidFill>
            <a:srgbClr val="000000"/>
          </a:solidFill>
          <a:uFillTx/>
          <a:latin typeface="+mj-lt"/>
          <a:ea typeface="+mj-ea"/>
          <a:cs typeface="+mj-cs"/>
          <a:sym typeface="Arial"/>
        </a:defRPr>
      </a:lvl1pPr>
      <a:lvl2pPr marL="0" marR="0" indent="0" algn="l" defTabSz="1828800" rtl="0" latinLnBrk="0">
        <a:lnSpc>
          <a:spcPct val="90000"/>
        </a:lnSpc>
        <a:spcBef>
          <a:spcPts val="0"/>
        </a:spcBef>
        <a:spcAft>
          <a:spcPts val="0"/>
        </a:spcAft>
        <a:buClrTx/>
        <a:buSzTx/>
        <a:buFontTx/>
        <a:buNone/>
        <a:tabLst/>
        <a:defRPr b="0" baseline="0" cap="none" i="0" spc="0" strike="noStrike" sz="8800" u="none">
          <a:ln>
            <a:noFill/>
          </a:ln>
          <a:solidFill>
            <a:srgbClr val="000000"/>
          </a:solidFill>
          <a:uFillTx/>
          <a:latin typeface="+mj-lt"/>
          <a:ea typeface="+mj-ea"/>
          <a:cs typeface="+mj-cs"/>
          <a:sym typeface="Arial"/>
        </a:defRPr>
      </a:lvl2pPr>
      <a:lvl3pPr marL="0" marR="0" indent="0" algn="l" defTabSz="1828800" rtl="0" latinLnBrk="0">
        <a:lnSpc>
          <a:spcPct val="90000"/>
        </a:lnSpc>
        <a:spcBef>
          <a:spcPts val="0"/>
        </a:spcBef>
        <a:spcAft>
          <a:spcPts val="0"/>
        </a:spcAft>
        <a:buClrTx/>
        <a:buSzTx/>
        <a:buFontTx/>
        <a:buNone/>
        <a:tabLst/>
        <a:defRPr b="0" baseline="0" cap="none" i="0" spc="0" strike="noStrike" sz="8800" u="none">
          <a:ln>
            <a:noFill/>
          </a:ln>
          <a:solidFill>
            <a:srgbClr val="000000"/>
          </a:solidFill>
          <a:uFillTx/>
          <a:latin typeface="+mj-lt"/>
          <a:ea typeface="+mj-ea"/>
          <a:cs typeface="+mj-cs"/>
          <a:sym typeface="Arial"/>
        </a:defRPr>
      </a:lvl3pPr>
      <a:lvl4pPr marL="0" marR="0" indent="0" algn="l" defTabSz="1828800" rtl="0" latinLnBrk="0">
        <a:lnSpc>
          <a:spcPct val="90000"/>
        </a:lnSpc>
        <a:spcBef>
          <a:spcPts val="0"/>
        </a:spcBef>
        <a:spcAft>
          <a:spcPts val="0"/>
        </a:spcAft>
        <a:buClrTx/>
        <a:buSzTx/>
        <a:buFontTx/>
        <a:buNone/>
        <a:tabLst/>
        <a:defRPr b="0" baseline="0" cap="none" i="0" spc="0" strike="noStrike" sz="8800" u="none">
          <a:ln>
            <a:noFill/>
          </a:ln>
          <a:solidFill>
            <a:srgbClr val="000000"/>
          </a:solidFill>
          <a:uFillTx/>
          <a:latin typeface="+mj-lt"/>
          <a:ea typeface="+mj-ea"/>
          <a:cs typeface="+mj-cs"/>
          <a:sym typeface="Arial"/>
        </a:defRPr>
      </a:lvl4pPr>
      <a:lvl5pPr marL="0" marR="0" indent="0" algn="l" defTabSz="1828800" rtl="0" latinLnBrk="0">
        <a:lnSpc>
          <a:spcPct val="90000"/>
        </a:lnSpc>
        <a:spcBef>
          <a:spcPts val="0"/>
        </a:spcBef>
        <a:spcAft>
          <a:spcPts val="0"/>
        </a:spcAft>
        <a:buClrTx/>
        <a:buSzTx/>
        <a:buFontTx/>
        <a:buNone/>
        <a:tabLst/>
        <a:defRPr b="0" baseline="0" cap="none" i="0" spc="0" strike="noStrike" sz="8800" u="none">
          <a:ln>
            <a:noFill/>
          </a:ln>
          <a:solidFill>
            <a:srgbClr val="000000"/>
          </a:solidFill>
          <a:uFillTx/>
          <a:latin typeface="+mj-lt"/>
          <a:ea typeface="+mj-ea"/>
          <a:cs typeface="+mj-cs"/>
          <a:sym typeface="Arial"/>
        </a:defRPr>
      </a:lvl5pPr>
      <a:lvl6pPr marL="0" marR="0" indent="0" algn="l" defTabSz="1828800" rtl="0" latinLnBrk="0">
        <a:lnSpc>
          <a:spcPct val="90000"/>
        </a:lnSpc>
        <a:spcBef>
          <a:spcPts val="0"/>
        </a:spcBef>
        <a:spcAft>
          <a:spcPts val="0"/>
        </a:spcAft>
        <a:buClrTx/>
        <a:buSzTx/>
        <a:buFontTx/>
        <a:buNone/>
        <a:tabLst/>
        <a:defRPr b="0" baseline="0" cap="none" i="0" spc="0" strike="noStrike" sz="8800" u="none">
          <a:ln>
            <a:noFill/>
          </a:ln>
          <a:solidFill>
            <a:srgbClr val="000000"/>
          </a:solidFill>
          <a:uFillTx/>
          <a:latin typeface="+mj-lt"/>
          <a:ea typeface="+mj-ea"/>
          <a:cs typeface="+mj-cs"/>
          <a:sym typeface="Arial"/>
        </a:defRPr>
      </a:lvl6pPr>
      <a:lvl7pPr marL="0" marR="0" indent="0" algn="l" defTabSz="1828800" rtl="0" latinLnBrk="0">
        <a:lnSpc>
          <a:spcPct val="90000"/>
        </a:lnSpc>
        <a:spcBef>
          <a:spcPts val="0"/>
        </a:spcBef>
        <a:spcAft>
          <a:spcPts val="0"/>
        </a:spcAft>
        <a:buClrTx/>
        <a:buSzTx/>
        <a:buFontTx/>
        <a:buNone/>
        <a:tabLst/>
        <a:defRPr b="0" baseline="0" cap="none" i="0" spc="0" strike="noStrike" sz="8800" u="none">
          <a:ln>
            <a:noFill/>
          </a:ln>
          <a:solidFill>
            <a:srgbClr val="000000"/>
          </a:solidFill>
          <a:uFillTx/>
          <a:latin typeface="+mj-lt"/>
          <a:ea typeface="+mj-ea"/>
          <a:cs typeface="+mj-cs"/>
          <a:sym typeface="Arial"/>
        </a:defRPr>
      </a:lvl7pPr>
      <a:lvl8pPr marL="0" marR="0" indent="0" algn="l" defTabSz="1828800" rtl="0" latinLnBrk="0">
        <a:lnSpc>
          <a:spcPct val="90000"/>
        </a:lnSpc>
        <a:spcBef>
          <a:spcPts val="0"/>
        </a:spcBef>
        <a:spcAft>
          <a:spcPts val="0"/>
        </a:spcAft>
        <a:buClrTx/>
        <a:buSzTx/>
        <a:buFontTx/>
        <a:buNone/>
        <a:tabLst/>
        <a:defRPr b="0" baseline="0" cap="none" i="0" spc="0" strike="noStrike" sz="8800" u="none">
          <a:ln>
            <a:noFill/>
          </a:ln>
          <a:solidFill>
            <a:srgbClr val="000000"/>
          </a:solidFill>
          <a:uFillTx/>
          <a:latin typeface="+mj-lt"/>
          <a:ea typeface="+mj-ea"/>
          <a:cs typeface="+mj-cs"/>
          <a:sym typeface="Arial"/>
        </a:defRPr>
      </a:lvl8pPr>
      <a:lvl9pPr marL="0" marR="0" indent="0" algn="l" defTabSz="1828800" rtl="0" latinLnBrk="0">
        <a:lnSpc>
          <a:spcPct val="90000"/>
        </a:lnSpc>
        <a:spcBef>
          <a:spcPts val="0"/>
        </a:spcBef>
        <a:spcAft>
          <a:spcPts val="0"/>
        </a:spcAft>
        <a:buClrTx/>
        <a:buSzTx/>
        <a:buFontTx/>
        <a:buNone/>
        <a:tabLst/>
        <a:defRPr b="0" baseline="0" cap="none" i="0" spc="0" strike="noStrike" sz="8800" u="none">
          <a:ln>
            <a:noFill/>
          </a:ln>
          <a:solidFill>
            <a:srgbClr val="000000"/>
          </a:solidFill>
          <a:uFillTx/>
          <a:latin typeface="+mj-lt"/>
          <a:ea typeface="+mj-ea"/>
          <a:cs typeface="+mj-cs"/>
          <a:sym typeface="Arial"/>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b="0" baseline="0" cap="none" i="0" spc="0" strike="noStrike" sz="5600" u="none">
          <a:ln>
            <a:noFill/>
          </a:ln>
          <a:solidFill>
            <a:srgbClr val="000000"/>
          </a:solidFill>
          <a:uFillTx/>
          <a:latin typeface="+mj-lt"/>
          <a:ea typeface="+mj-ea"/>
          <a:cs typeface="+mj-cs"/>
          <a:sym typeface="Arial"/>
        </a:defRPr>
      </a:lvl1pPr>
      <a:lvl2pPr marL="990600" marR="0" indent="-533400" algn="l" defTabSz="1828800" rtl="0" latinLnBrk="0">
        <a:lnSpc>
          <a:spcPct val="90000"/>
        </a:lnSpc>
        <a:spcBef>
          <a:spcPts val="2000"/>
        </a:spcBef>
        <a:spcAft>
          <a:spcPts val="0"/>
        </a:spcAft>
        <a:buClrTx/>
        <a:buSzPct val="100000"/>
        <a:buFont typeface="Arial"/>
        <a:buChar char="•"/>
        <a:tabLst/>
        <a:defRPr b="0" baseline="0" cap="none" i="0" spc="0" strike="noStrike" sz="5600" u="none">
          <a:ln>
            <a:noFill/>
          </a:ln>
          <a:solidFill>
            <a:srgbClr val="000000"/>
          </a:solidFill>
          <a:uFillTx/>
          <a:latin typeface="+mj-lt"/>
          <a:ea typeface="+mj-ea"/>
          <a:cs typeface="+mj-cs"/>
          <a:sym typeface="Arial"/>
        </a:defRPr>
      </a:lvl2pPr>
      <a:lvl3pPr marL="1554479" marR="0" indent="-640079" algn="l" defTabSz="1828800" rtl="0" latinLnBrk="0">
        <a:lnSpc>
          <a:spcPct val="90000"/>
        </a:lnSpc>
        <a:spcBef>
          <a:spcPts val="2000"/>
        </a:spcBef>
        <a:spcAft>
          <a:spcPts val="0"/>
        </a:spcAft>
        <a:buClrTx/>
        <a:buSzPct val="100000"/>
        <a:buFont typeface="Arial"/>
        <a:buChar char="•"/>
        <a:tabLst/>
        <a:defRPr b="0" baseline="0" cap="none" i="0" spc="0" strike="noStrike" sz="5600" u="none">
          <a:ln>
            <a:noFill/>
          </a:ln>
          <a:solidFill>
            <a:srgbClr val="000000"/>
          </a:solidFill>
          <a:uFillTx/>
          <a:latin typeface="+mj-lt"/>
          <a:ea typeface="+mj-ea"/>
          <a:cs typeface="+mj-cs"/>
          <a:sym typeface="Arial"/>
        </a:defRPr>
      </a:lvl3pPr>
      <a:lvl4pPr marL="2082800" marR="0" indent="-711200" algn="l" defTabSz="1828800" rtl="0" latinLnBrk="0">
        <a:lnSpc>
          <a:spcPct val="90000"/>
        </a:lnSpc>
        <a:spcBef>
          <a:spcPts val="2000"/>
        </a:spcBef>
        <a:spcAft>
          <a:spcPts val="0"/>
        </a:spcAft>
        <a:buClrTx/>
        <a:buSzPct val="100000"/>
        <a:buFont typeface="Arial"/>
        <a:buChar char="•"/>
        <a:tabLst/>
        <a:defRPr b="0" baseline="0" cap="none" i="0" spc="0" strike="noStrike" sz="5600" u="none">
          <a:ln>
            <a:noFill/>
          </a:ln>
          <a:solidFill>
            <a:srgbClr val="000000"/>
          </a:solidFill>
          <a:uFillTx/>
          <a:latin typeface="+mj-lt"/>
          <a:ea typeface="+mj-ea"/>
          <a:cs typeface="+mj-cs"/>
          <a:sym typeface="Arial"/>
        </a:defRPr>
      </a:lvl4pPr>
      <a:lvl5pPr marL="2540000" marR="0" indent="-711200" algn="l" defTabSz="1828800" rtl="0" latinLnBrk="0">
        <a:lnSpc>
          <a:spcPct val="90000"/>
        </a:lnSpc>
        <a:spcBef>
          <a:spcPts val="2000"/>
        </a:spcBef>
        <a:spcAft>
          <a:spcPts val="0"/>
        </a:spcAft>
        <a:buClrTx/>
        <a:buSzPct val="100000"/>
        <a:buFont typeface="Arial"/>
        <a:buChar char="•"/>
        <a:tabLst/>
        <a:defRPr b="0" baseline="0" cap="none" i="0" spc="0" strike="noStrike" sz="5600" u="none">
          <a:ln>
            <a:noFill/>
          </a:ln>
          <a:solidFill>
            <a:srgbClr val="000000"/>
          </a:solidFill>
          <a:uFillTx/>
          <a:latin typeface="+mj-lt"/>
          <a:ea typeface="+mj-ea"/>
          <a:cs typeface="+mj-cs"/>
          <a:sym typeface="Arial"/>
        </a:defRPr>
      </a:lvl5pPr>
      <a:lvl6pPr marL="2997200" marR="0" indent="-711200" algn="l" defTabSz="1828800" rtl="0" latinLnBrk="0">
        <a:lnSpc>
          <a:spcPct val="90000"/>
        </a:lnSpc>
        <a:spcBef>
          <a:spcPts val="2000"/>
        </a:spcBef>
        <a:spcAft>
          <a:spcPts val="0"/>
        </a:spcAft>
        <a:buClrTx/>
        <a:buSzPct val="100000"/>
        <a:buFont typeface="Arial"/>
        <a:buChar char="•"/>
        <a:tabLst/>
        <a:defRPr b="0" baseline="0" cap="none" i="0" spc="0" strike="noStrike" sz="5600" u="none">
          <a:ln>
            <a:noFill/>
          </a:ln>
          <a:solidFill>
            <a:srgbClr val="000000"/>
          </a:solidFill>
          <a:uFillTx/>
          <a:latin typeface="+mj-lt"/>
          <a:ea typeface="+mj-ea"/>
          <a:cs typeface="+mj-cs"/>
          <a:sym typeface="Arial"/>
        </a:defRPr>
      </a:lvl6pPr>
      <a:lvl7pPr marL="3454400" marR="0" indent="-711200" algn="l" defTabSz="1828800" rtl="0" latinLnBrk="0">
        <a:lnSpc>
          <a:spcPct val="90000"/>
        </a:lnSpc>
        <a:spcBef>
          <a:spcPts val="2000"/>
        </a:spcBef>
        <a:spcAft>
          <a:spcPts val="0"/>
        </a:spcAft>
        <a:buClrTx/>
        <a:buSzPct val="100000"/>
        <a:buFont typeface="Arial"/>
        <a:buChar char="•"/>
        <a:tabLst/>
        <a:defRPr b="0" baseline="0" cap="none" i="0" spc="0" strike="noStrike" sz="5600" u="none">
          <a:ln>
            <a:noFill/>
          </a:ln>
          <a:solidFill>
            <a:srgbClr val="000000"/>
          </a:solidFill>
          <a:uFillTx/>
          <a:latin typeface="+mj-lt"/>
          <a:ea typeface="+mj-ea"/>
          <a:cs typeface="+mj-cs"/>
          <a:sym typeface="Arial"/>
        </a:defRPr>
      </a:lvl7pPr>
      <a:lvl8pPr marL="3911600" marR="0" indent="-711200" algn="l" defTabSz="1828800" rtl="0" latinLnBrk="0">
        <a:lnSpc>
          <a:spcPct val="90000"/>
        </a:lnSpc>
        <a:spcBef>
          <a:spcPts val="2000"/>
        </a:spcBef>
        <a:spcAft>
          <a:spcPts val="0"/>
        </a:spcAft>
        <a:buClrTx/>
        <a:buSzPct val="100000"/>
        <a:buFont typeface="Arial"/>
        <a:buChar char="•"/>
        <a:tabLst/>
        <a:defRPr b="0" baseline="0" cap="none" i="0" spc="0" strike="noStrike" sz="5600" u="none">
          <a:ln>
            <a:noFill/>
          </a:ln>
          <a:solidFill>
            <a:srgbClr val="000000"/>
          </a:solidFill>
          <a:uFillTx/>
          <a:latin typeface="+mj-lt"/>
          <a:ea typeface="+mj-ea"/>
          <a:cs typeface="+mj-cs"/>
          <a:sym typeface="Arial"/>
        </a:defRPr>
      </a:lvl8pPr>
      <a:lvl9pPr marL="4368800" marR="0" indent="-711200" algn="l" defTabSz="1828800" rtl="0" latinLnBrk="0">
        <a:lnSpc>
          <a:spcPct val="90000"/>
        </a:lnSpc>
        <a:spcBef>
          <a:spcPts val="2000"/>
        </a:spcBef>
        <a:spcAft>
          <a:spcPts val="0"/>
        </a:spcAft>
        <a:buClrTx/>
        <a:buSzPct val="100000"/>
        <a:buFont typeface="Arial"/>
        <a:buChar char="•"/>
        <a:tabLst/>
        <a:defRPr b="0" baseline="0" cap="none" i="0" spc="0" strike="noStrike" sz="5600" u="none">
          <a:ln>
            <a:noFill/>
          </a:ln>
          <a:solidFill>
            <a:srgbClr val="000000"/>
          </a:solidFill>
          <a:uFillTx/>
          <a:latin typeface="+mj-lt"/>
          <a:ea typeface="+mj-ea"/>
          <a:cs typeface="+mj-cs"/>
          <a:sym typeface="Arial"/>
        </a:defRPr>
      </a:lvl9pPr>
    </p:bodyStyle>
    <p:otherStyle>
      <a:lvl1pPr marL="0" marR="0" indent="0" algn="r" defTabSz="18288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Arial"/>
        </a:defRPr>
      </a:lvl1pPr>
      <a:lvl2pPr marL="0" marR="0" indent="457200" algn="r" defTabSz="18288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Arial"/>
        </a:defRPr>
      </a:lvl2pPr>
      <a:lvl3pPr marL="0" marR="0" indent="914400" algn="r" defTabSz="18288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Arial"/>
        </a:defRPr>
      </a:lvl3pPr>
      <a:lvl4pPr marL="0" marR="0" indent="1371600" algn="r" defTabSz="18288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Arial"/>
        </a:defRPr>
      </a:lvl4pPr>
      <a:lvl5pPr marL="0" marR="0" indent="1828800" algn="r" defTabSz="18288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Arial"/>
        </a:defRPr>
      </a:lvl5pPr>
      <a:lvl6pPr marL="0" marR="0" indent="2286000" algn="r" defTabSz="18288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Arial"/>
        </a:defRPr>
      </a:lvl6pPr>
      <a:lvl7pPr marL="0" marR="0" indent="2743200" algn="r" defTabSz="18288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Arial"/>
        </a:defRPr>
      </a:lvl7pPr>
      <a:lvl8pPr marL="0" marR="0" indent="3200400" algn="r" defTabSz="18288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Arial"/>
        </a:defRPr>
      </a:lvl8pPr>
      <a:lvl9pPr marL="0" marR="0" indent="3657600" algn="r" defTabSz="18288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Arial"/>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2.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13.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9.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1.tif"/><Relationship Id="rId4" Type="http://schemas.openxmlformats.org/officeDocument/2006/relationships/image" Target="../media/image2.tif"/><Relationship Id="rId5" Type="http://schemas.openxmlformats.org/officeDocument/2006/relationships/image" Target="../media/image14.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6.jpe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15.jpe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16.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2.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7.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8.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9.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0.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8" name="Image" descr="Image"/>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09" name="Image" descr="Image"/>
          <p:cNvPicPr>
            <a:picLocks noChangeAspect="1"/>
          </p:cNvPicPr>
          <p:nvPr/>
        </p:nvPicPr>
        <p:blipFill>
          <a:blip r:embed="rId4">
            <a:extLst/>
          </a:blip>
          <a:stretch>
            <a:fillRect/>
          </a:stretch>
        </p:blipFill>
        <p:spPr>
          <a:xfrm>
            <a:off x="935526" y="429831"/>
            <a:ext cx="9406548" cy="2904272"/>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2" name="Image" descr="Image"/>
          <p:cNvPicPr>
            <a:picLocks noChangeAspect="1"/>
          </p:cNvPicPr>
          <p:nvPr/>
        </p:nvPicPr>
        <p:blipFill>
          <a:blip r:embed="rId3">
            <a:extLst/>
          </a:blip>
          <a:stretch>
            <a:fillRect/>
          </a:stretch>
        </p:blipFill>
        <p:spPr>
          <a:xfrm>
            <a:off x="-6549" y="-92274"/>
            <a:ext cx="24600895" cy="13838004"/>
          </a:xfrm>
          <a:prstGeom prst="rect">
            <a:avLst/>
          </a:prstGeom>
          <a:ln w="12700">
            <a:miter lim="400000"/>
          </a:ln>
        </p:spPr>
      </p:pic>
      <p:sp>
        <p:nvSpPr>
          <p:cNvPr id="153" name="Image Credit: WTTW"/>
          <p:cNvSpPr txBox="1"/>
          <p:nvPr/>
        </p:nvSpPr>
        <p:spPr>
          <a:xfrm>
            <a:off x="21683160" y="13205222"/>
            <a:ext cx="2329271" cy="411956"/>
          </a:xfrm>
          <a:prstGeom prst="rect">
            <a:avLst/>
          </a:prstGeom>
          <a:ln w="25400">
            <a:miter lim="400000"/>
          </a:ln>
          <a:extLst>
            <a:ext uri="{C572A759-6A51-4108-AA02-DFA0A04FC94B}">
              <ma14:wrappingTextBoxFlag xmlns:ma14="http://schemas.microsoft.com/office/mac/drawingml/2011/main" val="1"/>
            </a:ext>
          </a:extLst>
        </p:spPr>
        <p:txBody>
          <a:bodyPr wrap="none" lIns="53577" tIns="53577" rIns="53577" bIns="53577" anchor="ctr">
            <a:spAutoFit/>
          </a:bodyPr>
          <a:lstStyle>
            <a:lvl1pPr defTabSz="821531">
              <a:lnSpc>
                <a:spcPct val="80000"/>
              </a:lnSpc>
              <a:defRPr b="1" spc="-119" sz="2000">
                <a:solidFill>
                  <a:srgbClr val="F3F3F5"/>
                </a:solidFill>
                <a:latin typeface="+mn-lt"/>
                <a:ea typeface="+mn-ea"/>
                <a:cs typeface="+mn-cs"/>
                <a:sym typeface="Helvetica"/>
              </a:defRPr>
            </a:lvl1pPr>
          </a:lstStyle>
          <a:p>
            <a:pPr/>
            <a:r>
              <a:t>Image Credit: WTTW</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7" name="Image" descr="Image"/>
          <p:cNvPicPr>
            <a:picLocks noChangeAspect="1"/>
          </p:cNvPicPr>
          <p:nvPr/>
        </p:nvPicPr>
        <p:blipFill>
          <a:blip r:embed="rId3">
            <a:extLst/>
          </a:blip>
          <a:stretch>
            <a:fillRect/>
          </a:stretch>
        </p:blipFill>
        <p:spPr>
          <a:xfrm>
            <a:off x="-284938" y="-2835661"/>
            <a:ext cx="24799350" cy="20811514"/>
          </a:xfrm>
          <a:prstGeom prst="rect">
            <a:avLst/>
          </a:prstGeom>
          <a:ln w="12700">
            <a:miter lim="400000"/>
          </a:ln>
        </p:spPr>
      </p:pic>
      <p:sp>
        <p:nvSpPr>
          <p:cNvPr id="158" name="Image Credit: California Historical Society Collection, USC Libraries"/>
          <p:cNvSpPr txBox="1"/>
          <p:nvPr/>
        </p:nvSpPr>
        <p:spPr>
          <a:xfrm>
            <a:off x="169360" y="13154422"/>
            <a:ext cx="7255821" cy="411956"/>
          </a:xfrm>
          <a:prstGeom prst="rect">
            <a:avLst/>
          </a:prstGeom>
          <a:ln w="25400">
            <a:miter lim="400000"/>
          </a:ln>
          <a:extLst>
            <a:ext uri="{C572A759-6A51-4108-AA02-DFA0A04FC94B}">
              <ma14:wrappingTextBoxFlag xmlns:ma14="http://schemas.microsoft.com/office/mac/drawingml/2011/main" val="1"/>
            </a:ext>
          </a:extLst>
        </p:spPr>
        <p:txBody>
          <a:bodyPr wrap="none" lIns="53577" tIns="53577" rIns="53577" bIns="53577" anchor="ctr">
            <a:spAutoFit/>
          </a:bodyPr>
          <a:lstStyle>
            <a:lvl1pPr defTabSz="821531">
              <a:lnSpc>
                <a:spcPct val="80000"/>
              </a:lnSpc>
              <a:defRPr b="1" spc="-119" sz="2000">
                <a:solidFill>
                  <a:srgbClr val="F3F3F5"/>
                </a:solidFill>
                <a:latin typeface="+mn-lt"/>
                <a:ea typeface="+mn-ea"/>
                <a:cs typeface="+mn-cs"/>
                <a:sym typeface="Helvetica"/>
              </a:defRPr>
            </a:lvl1pPr>
          </a:lstStyle>
          <a:p>
            <a:pPr/>
            <a:r>
              <a:t>Image Credit: California Historical Society Collection, USC Libraries</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2" name="Image" descr="Image"/>
          <p:cNvPicPr>
            <a:picLocks noChangeAspect="1"/>
          </p:cNvPicPr>
          <p:nvPr/>
        </p:nvPicPr>
        <p:blipFill>
          <a:blip r:embed="rId3">
            <a:extLst/>
          </a:blip>
          <a:stretch>
            <a:fillRect/>
          </a:stretch>
        </p:blipFill>
        <p:spPr>
          <a:xfrm>
            <a:off x="4312147" y="8787024"/>
            <a:ext cx="4615455" cy="2557731"/>
          </a:xfrm>
          <a:prstGeom prst="rect">
            <a:avLst/>
          </a:prstGeom>
          <a:ln w="12700">
            <a:miter lim="400000"/>
          </a:ln>
        </p:spPr>
      </p:pic>
      <p:pic>
        <p:nvPicPr>
          <p:cNvPr id="163" name="Image" descr="Image"/>
          <p:cNvPicPr>
            <a:picLocks noChangeAspect="1"/>
          </p:cNvPicPr>
          <p:nvPr/>
        </p:nvPicPr>
        <p:blipFill>
          <a:blip r:embed="rId3">
            <a:extLst/>
          </a:blip>
          <a:stretch>
            <a:fillRect/>
          </a:stretch>
        </p:blipFill>
        <p:spPr>
          <a:xfrm>
            <a:off x="9884272" y="8787024"/>
            <a:ext cx="4615455" cy="2557731"/>
          </a:xfrm>
          <a:prstGeom prst="rect">
            <a:avLst/>
          </a:prstGeom>
          <a:ln w="12700">
            <a:miter lim="400000"/>
          </a:ln>
        </p:spPr>
      </p:pic>
      <p:pic>
        <p:nvPicPr>
          <p:cNvPr id="164" name="Image" descr="Image"/>
          <p:cNvPicPr>
            <a:picLocks noChangeAspect="1"/>
          </p:cNvPicPr>
          <p:nvPr/>
        </p:nvPicPr>
        <p:blipFill>
          <a:blip r:embed="rId3">
            <a:extLst/>
          </a:blip>
          <a:stretch>
            <a:fillRect/>
          </a:stretch>
        </p:blipFill>
        <p:spPr>
          <a:xfrm>
            <a:off x="15456397" y="8787024"/>
            <a:ext cx="4615455" cy="2557731"/>
          </a:xfrm>
          <a:prstGeom prst="rect">
            <a:avLst/>
          </a:prstGeom>
          <a:ln w="12700">
            <a:miter lim="400000"/>
          </a:ln>
        </p:spPr>
      </p:pic>
      <p:pic>
        <p:nvPicPr>
          <p:cNvPr id="165" name="Image" descr="Image"/>
          <p:cNvPicPr>
            <a:picLocks noChangeAspect="1"/>
          </p:cNvPicPr>
          <p:nvPr/>
        </p:nvPicPr>
        <p:blipFill>
          <a:blip r:embed="rId4">
            <a:alphaModFix amt="21809"/>
            <a:extLst/>
          </a:blip>
          <a:stretch>
            <a:fillRect/>
          </a:stretch>
        </p:blipFill>
        <p:spPr>
          <a:xfrm>
            <a:off x="8665665" y="8224858"/>
            <a:ext cx="1012358" cy="1012358"/>
          </a:xfrm>
          <a:prstGeom prst="rect">
            <a:avLst/>
          </a:prstGeom>
          <a:ln w="12700">
            <a:miter lim="400000"/>
          </a:ln>
          <a:effectLst>
            <a:reflection blurRad="0" stA="7787" stPos="0" endA="0" endPos="40000" dist="0" dir="5400000" fadeDir="5400000" sx="100000" sy="-100000" kx="0" ky="0" algn="bl" rotWithShape="0"/>
          </a:effectLst>
        </p:spPr>
      </p:pic>
      <p:pic>
        <p:nvPicPr>
          <p:cNvPr id="166" name="Image" descr="Image"/>
          <p:cNvPicPr>
            <a:picLocks noChangeAspect="1"/>
          </p:cNvPicPr>
          <p:nvPr/>
        </p:nvPicPr>
        <p:blipFill>
          <a:blip r:embed="rId4">
            <a:alphaModFix amt="21809"/>
            <a:extLst/>
          </a:blip>
          <a:stretch>
            <a:fillRect/>
          </a:stretch>
        </p:blipFill>
        <p:spPr>
          <a:xfrm>
            <a:off x="14706302" y="8224858"/>
            <a:ext cx="1012358" cy="1012358"/>
          </a:xfrm>
          <a:prstGeom prst="rect">
            <a:avLst/>
          </a:prstGeom>
          <a:ln w="12700">
            <a:miter lim="400000"/>
          </a:ln>
          <a:effectLst>
            <a:reflection blurRad="0" stA="7787" stPos="0" endA="0" endPos="40000" dist="0" dir="5400000" fadeDir="5400000" sx="100000" sy="-100000" kx="0" ky="0" algn="bl" rotWithShape="0"/>
          </a:effectLst>
        </p:spPr>
      </p:pic>
      <p:sp>
        <p:nvSpPr>
          <p:cNvPr id="167" name="Autonomous vehicle fleets"/>
          <p:cNvSpPr txBox="1"/>
          <p:nvPr/>
        </p:nvSpPr>
        <p:spPr>
          <a:xfrm>
            <a:off x="5499591" y="2986244"/>
            <a:ext cx="13384818" cy="4805681"/>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p>
            <a:pPr>
              <a:defRPr b="1" sz="15200">
                <a:solidFill>
                  <a:srgbClr val="221755"/>
                </a:solidFill>
                <a:latin typeface="+mn-lt"/>
                <a:ea typeface="+mn-ea"/>
                <a:cs typeface="+mn-cs"/>
                <a:sym typeface="Helvetica"/>
              </a:defRPr>
            </a:pPr>
            <a:r>
              <a:t>Autonomous vehicle </a:t>
            </a:r>
            <a:r>
              <a:rPr>
                <a:solidFill>
                  <a:srgbClr val="FF35BF"/>
                </a:solidFill>
              </a:rPr>
              <a:t>fleets</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0F0F0"/>
        </a:solidFill>
      </p:bgPr>
    </p:bg>
    <p:spTree>
      <p:nvGrpSpPr>
        <p:cNvPr id="1" name=""/>
        <p:cNvGrpSpPr/>
        <p:nvPr/>
      </p:nvGrpSpPr>
      <p:grpSpPr>
        <a:xfrm>
          <a:off x="0" y="0"/>
          <a:ext cx="0" cy="0"/>
          <a:chOff x="0" y="0"/>
          <a:chExt cx="0" cy="0"/>
        </a:xfrm>
      </p:grpSpPr>
      <p:sp>
        <p:nvSpPr>
          <p:cNvPr id="171" name="By 2025, private car…"/>
          <p:cNvSpPr txBox="1"/>
          <p:nvPr/>
        </p:nvSpPr>
        <p:spPr>
          <a:xfrm>
            <a:off x="3663109" y="3177302"/>
            <a:ext cx="15467687" cy="7361396"/>
          </a:xfrm>
          <a:prstGeom prst="rect">
            <a:avLst/>
          </a:prstGeom>
          <a:ln w="25400">
            <a:miter lim="400000"/>
          </a:ln>
          <a:extLst>
            <a:ext uri="{C572A759-6A51-4108-AA02-DFA0A04FC94B}">
              <ma14:wrappingTextBoxFlag xmlns:ma14="http://schemas.microsoft.com/office/mac/drawingml/2011/main" val="1"/>
            </a:ext>
          </a:extLst>
        </p:spPr>
        <p:txBody>
          <a:bodyPr wrap="none" lIns="53577" tIns="53577" rIns="53577" bIns="53577" anchor="ctr">
            <a:spAutoFit/>
          </a:bodyPr>
          <a:lstStyle/>
          <a:p>
            <a:pPr defTabSz="821531">
              <a:lnSpc>
                <a:spcPct val="80000"/>
              </a:lnSpc>
              <a:defRPr b="1" spc="-839" sz="14000">
                <a:solidFill>
                  <a:srgbClr val="221755"/>
                </a:solidFill>
                <a:latin typeface="+mn-lt"/>
                <a:ea typeface="+mn-ea"/>
                <a:cs typeface="+mn-cs"/>
                <a:sym typeface="Helvetica"/>
              </a:defRPr>
            </a:pPr>
            <a:r>
              <a:t>By </a:t>
            </a:r>
            <a:r>
              <a:rPr>
                <a:solidFill>
                  <a:srgbClr val="FF35BF"/>
                </a:solidFill>
              </a:rPr>
              <a:t>2025</a:t>
            </a:r>
            <a:r>
              <a:t>, private car </a:t>
            </a:r>
          </a:p>
          <a:p>
            <a:pPr defTabSz="821531">
              <a:lnSpc>
                <a:spcPct val="80000"/>
              </a:lnSpc>
              <a:defRPr b="1" spc="-839" sz="14000">
                <a:solidFill>
                  <a:srgbClr val="221755"/>
                </a:solidFill>
                <a:latin typeface="+mn-lt"/>
                <a:ea typeface="+mn-ea"/>
                <a:cs typeface="+mn-cs"/>
                <a:sym typeface="Helvetica"/>
              </a:defRPr>
            </a:pPr>
            <a:r>
              <a:t>ownership will </a:t>
            </a:r>
          </a:p>
          <a:p>
            <a:pPr defTabSz="821531">
              <a:lnSpc>
                <a:spcPct val="80000"/>
              </a:lnSpc>
              <a:defRPr b="1" spc="-839" sz="14000">
                <a:solidFill>
                  <a:srgbClr val="221755"/>
                </a:solidFill>
                <a:latin typeface="+mn-lt"/>
                <a:ea typeface="+mn-ea"/>
                <a:cs typeface="+mn-cs"/>
                <a:sym typeface="Helvetica"/>
              </a:defRPr>
            </a:pPr>
            <a:r>
              <a:t>all-but end in </a:t>
            </a:r>
          </a:p>
          <a:p>
            <a:pPr defTabSz="821531">
              <a:lnSpc>
                <a:spcPct val="80000"/>
              </a:lnSpc>
              <a:defRPr b="1" spc="-839" sz="14000">
                <a:solidFill>
                  <a:srgbClr val="221755"/>
                </a:solidFill>
                <a:latin typeface="+mn-lt"/>
                <a:ea typeface="+mn-ea"/>
                <a:cs typeface="+mn-cs"/>
                <a:sym typeface="Helvetica"/>
              </a:defRPr>
            </a:pPr>
            <a:r>
              <a:t>major U.S. cities.</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3" name="Image" descr="Image"/>
          <p:cNvPicPr>
            <a:picLocks noChangeAspect="1"/>
          </p:cNvPicPr>
          <p:nvPr/>
        </p:nvPicPr>
        <p:blipFill>
          <a:blip r:embed="rId2">
            <a:extLst/>
          </a:blip>
          <a:stretch>
            <a:fillRect/>
          </a:stretch>
        </p:blipFill>
        <p:spPr>
          <a:xfrm>
            <a:off x="277606" y="2091842"/>
            <a:ext cx="8287157" cy="9532316"/>
          </a:xfrm>
          <a:prstGeom prst="rect">
            <a:avLst/>
          </a:prstGeom>
          <a:ln w="12700">
            <a:miter lim="400000"/>
          </a:ln>
        </p:spPr>
      </p:pic>
      <p:sp>
        <p:nvSpPr>
          <p:cNvPr id="174" name="Within five years…"/>
          <p:cNvSpPr txBox="1"/>
          <p:nvPr/>
        </p:nvSpPr>
        <p:spPr>
          <a:xfrm>
            <a:off x="9359800" y="3337559"/>
            <a:ext cx="13976322" cy="70408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p>
            <a:pPr>
              <a:defRPr b="1" sz="9000">
                <a:solidFill>
                  <a:srgbClr val="221755"/>
                </a:solidFill>
                <a:latin typeface="+mn-lt"/>
                <a:ea typeface="+mn-ea"/>
                <a:cs typeface="+mn-cs"/>
                <a:sym typeface="Helvetica"/>
              </a:defRPr>
            </a:pPr>
            <a:r>
              <a:t>Within </a:t>
            </a:r>
            <a:r>
              <a:rPr>
                <a:solidFill>
                  <a:srgbClr val="FF35BF"/>
                </a:solidFill>
              </a:rPr>
              <a:t>five years</a:t>
            </a:r>
            <a:r>
              <a:t> </a:t>
            </a:r>
          </a:p>
          <a:p>
            <a:pPr>
              <a:defRPr b="1" sz="9000">
                <a:solidFill>
                  <a:srgbClr val="221755"/>
                </a:solidFill>
                <a:latin typeface="+mn-lt"/>
                <a:ea typeface="+mn-ea"/>
                <a:cs typeface="+mn-cs"/>
                <a:sym typeface="Helvetica"/>
              </a:defRPr>
            </a:pPr>
            <a:r>
              <a:t>a fully autonomous fleet </a:t>
            </a:r>
          </a:p>
          <a:p>
            <a:pPr>
              <a:defRPr b="1" sz="9000">
                <a:solidFill>
                  <a:srgbClr val="221755"/>
                </a:solidFill>
                <a:latin typeface="+mn-lt"/>
                <a:ea typeface="+mn-ea"/>
                <a:cs typeface="+mn-cs"/>
                <a:sym typeface="Helvetica"/>
              </a:defRPr>
            </a:pPr>
            <a:r>
              <a:t>of cars will provide the </a:t>
            </a:r>
          </a:p>
          <a:p>
            <a:pPr>
              <a:defRPr b="1" sz="9000">
                <a:solidFill>
                  <a:srgbClr val="221755"/>
                </a:solidFill>
                <a:latin typeface="+mn-lt"/>
                <a:ea typeface="+mn-ea"/>
                <a:cs typeface="+mn-cs"/>
                <a:sym typeface="Helvetica"/>
              </a:defRPr>
            </a:pPr>
            <a:r>
              <a:t>majority of Lyft rides </a:t>
            </a:r>
          </a:p>
          <a:p>
            <a:pPr>
              <a:defRPr b="1" sz="9000">
                <a:solidFill>
                  <a:srgbClr val="221755"/>
                </a:solidFill>
                <a:latin typeface="+mn-lt"/>
                <a:ea typeface="+mn-ea"/>
                <a:cs typeface="+mn-cs"/>
                <a:sym typeface="Helvetica"/>
              </a:defRPr>
            </a:pPr>
            <a:r>
              <a:t>across the country</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6" name="Image" descr="Image"/>
          <p:cNvPicPr>
            <a:picLocks noChangeAspect="1"/>
          </p:cNvPicPr>
          <p:nvPr/>
        </p:nvPicPr>
        <p:blipFill>
          <a:blip r:embed="rId3">
            <a:extLst/>
          </a:blip>
          <a:stretch>
            <a:fillRect/>
          </a:stretch>
        </p:blipFill>
        <p:spPr>
          <a:xfrm>
            <a:off x="19133" y="10762"/>
            <a:ext cx="24345735" cy="13694476"/>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0" name="Image" descr="Image"/>
          <p:cNvPicPr>
            <a:picLocks noChangeAspect="1"/>
          </p:cNvPicPr>
          <p:nvPr/>
        </p:nvPicPr>
        <p:blipFill>
          <a:blip r:embed="rId3">
            <a:extLst/>
          </a:blip>
          <a:stretch>
            <a:fillRect/>
          </a:stretch>
        </p:blipFill>
        <p:spPr>
          <a:xfrm>
            <a:off x="-38266" y="1843590"/>
            <a:ext cx="24460532" cy="1002882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0F0F0"/>
        </a:solidFill>
      </p:bgPr>
    </p:bg>
    <p:spTree>
      <p:nvGrpSpPr>
        <p:cNvPr id="1" name=""/>
        <p:cNvGrpSpPr/>
        <p:nvPr/>
      </p:nvGrpSpPr>
      <p:grpSpPr>
        <a:xfrm>
          <a:off x="0" y="0"/>
          <a:ext cx="0" cy="0"/>
          <a:chOff x="0" y="0"/>
          <a:chExt cx="0" cy="0"/>
        </a:xfrm>
      </p:grpSpPr>
      <p:pic>
        <p:nvPicPr>
          <p:cNvPr id="184" name="Image" descr="Image"/>
          <p:cNvPicPr>
            <a:picLocks noChangeAspect="1"/>
          </p:cNvPicPr>
          <p:nvPr/>
        </p:nvPicPr>
        <p:blipFill>
          <a:blip r:embed="rId3">
            <a:extLst/>
          </a:blip>
          <a:stretch>
            <a:fillRect/>
          </a:stretch>
        </p:blipFill>
        <p:spPr>
          <a:xfrm>
            <a:off x="1299785" y="733551"/>
            <a:ext cx="21784430" cy="12248898"/>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8" name="page title"/>
          <p:cNvSpPr txBox="1"/>
          <p:nvPr>
            <p:ph type="body" sz="quarter" idx="1"/>
          </p:nvPr>
        </p:nvSpPr>
        <p:spPr>
          <a:xfrm>
            <a:off x="3978623" y="2164158"/>
            <a:ext cx="6016326" cy="958058"/>
          </a:xfrm>
          <a:prstGeom prst="rect">
            <a:avLst/>
          </a:prstGeom>
        </p:spPr>
        <p:txBody>
          <a:bodyPr/>
          <a:lstStyle>
            <a:lvl1pPr defTabSz="572516">
              <a:defRPr spc="-392" sz="5488"/>
            </a:lvl1pPr>
          </a:lstStyle>
          <a:p>
            <a:pPr/>
            <a:r>
              <a:t>page title</a:t>
            </a:r>
          </a:p>
        </p:txBody>
      </p:sp>
      <p:sp>
        <p:nvSpPr>
          <p:cNvPr id="189" name="subtitle"/>
          <p:cNvSpPr/>
          <p:nvPr>
            <p:ph type="body" idx="13"/>
          </p:nvPr>
        </p:nvSpPr>
        <p:spPr>
          <a:prstGeom prst="rect">
            <a:avLst/>
          </a:prstGeom>
          <a:extLst>
            <a:ext uri="{C572A759-6A51-4108-AA02-DFA0A04FC94B}">
              <ma14:wrappingTextBoxFlag xmlns:ma14="http://schemas.microsoft.com/office/mac/drawingml/2011/main" val="1"/>
            </a:ext>
          </a:extLst>
        </p:spPr>
        <p:txBody>
          <a:bodyPr/>
          <a:lstStyle>
            <a:lvl1pPr marL="0" indent="0" defTabSz="572516">
              <a:lnSpc>
                <a:spcPct val="100000"/>
              </a:lnSpc>
              <a:spcBef>
                <a:spcPts val="0"/>
              </a:spcBef>
              <a:buSzTx/>
              <a:buFontTx/>
              <a:buNone/>
              <a:defRPr spc="-392" sz="5488">
                <a:solidFill>
                  <a:srgbClr val="333D47"/>
                </a:solidFill>
                <a:latin typeface="+mn-lt"/>
                <a:ea typeface="+mn-ea"/>
                <a:cs typeface="+mn-cs"/>
                <a:sym typeface="Helvetica"/>
              </a:defRPr>
            </a:lvl1pPr>
          </a:lstStyle>
          <a:p>
            <a:pPr/>
            <a:r>
              <a:t>subtitle</a:t>
            </a:r>
          </a:p>
        </p:txBody>
      </p:sp>
      <p:pic>
        <p:nvPicPr>
          <p:cNvPr id="190" name="image27.png" descr="image27.png"/>
          <p:cNvPicPr>
            <a:picLocks noChangeAspect="1"/>
          </p:cNvPicPr>
          <p:nvPr/>
        </p:nvPicPr>
        <p:blipFill>
          <a:blip r:embed="rId3">
            <a:extLst/>
          </a:blip>
          <a:stretch>
            <a:fillRect/>
          </a:stretch>
        </p:blipFill>
        <p:spPr>
          <a:xfrm>
            <a:off x="-52267" y="-1521244"/>
            <a:ext cx="24488534" cy="8775057"/>
          </a:xfrm>
          <a:prstGeom prst="rect">
            <a:avLst/>
          </a:prstGeom>
          <a:ln w="12700">
            <a:miter lim="400000"/>
          </a:ln>
        </p:spPr>
      </p:pic>
      <p:sp>
        <p:nvSpPr>
          <p:cNvPr id="191" name="Solving the First and Last Mile Problem"/>
          <p:cNvSpPr txBox="1"/>
          <p:nvPr/>
        </p:nvSpPr>
        <p:spPr>
          <a:xfrm>
            <a:off x="1659913" y="7943333"/>
            <a:ext cx="22405442" cy="1542255"/>
          </a:xfrm>
          <a:prstGeom prst="rect">
            <a:avLst/>
          </a:prstGeom>
          <a:ln w="25400">
            <a:miter lim="400000"/>
          </a:ln>
          <a:extLst>
            <a:ext uri="{C572A759-6A51-4108-AA02-DFA0A04FC94B}">
              <ma14:wrappingTextBoxFlag xmlns:ma14="http://schemas.microsoft.com/office/mac/drawingml/2011/main" val="1"/>
            </a:ext>
          </a:extLst>
        </p:spPr>
        <p:txBody>
          <a:bodyPr lIns="53576" tIns="53576" rIns="53576" bIns="53576" anchor="ctr">
            <a:spAutoFit/>
          </a:bodyPr>
          <a:lstStyle/>
          <a:p>
            <a:pPr defTabSz="584200">
              <a:lnSpc>
                <a:spcPct val="70000"/>
              </a:lnSpc>
              <a:defRPr b="1" spc="-564" sz="9400">
                <a:solidFill>
                  <a:srgbClr val="221755"/>
                </a:solidFill>
                <a:latin typeface="+mn-lt"/>
                <a:ea typeface="+mn-ea"/>
                <a:cs typeface="+mn-cs"/>
                <a:sym typeface="Helvetica"/>
              </a:defRPr>
            </a:pPr>
            <a:r>
              <a:t>Solving the </a:t>
            </a:r>
            <a:r>
              <a:rPr>
                <a:solidFill>
                  <a:srgbClr val="FF35BF"/>
                </a:solidFill>
              </a:rPr>
              <a:t>First and Last Mile</a:t>
            </a:r>
            <a:r>
              <a:t> Problem</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5" name="Image" descr="Image"/>
          <p:cNvPicPr>
            <a:picLocks noChangeAspect="1"/>
          </p:cNvPicPr>
          <p:nvPr/>
        </p:nvPicPr>
        <p:blipFill>
          <a:blip r:embed="rId3">
            <a:extLst/>
          </a:blip>
          <a:stretch>
            <a:fillRect/>
          </a:stretch>
        </p:blipFill>
        <p:spPr>
          <a:xfrm>
            <a:off x="8257847" y="1677326"/>
            <a:ext cx="15373058" cy="10781639"/>
          </a:xfrm>
          <a:prstGeom prst="rect">
            <a:avLst/>
          </a:prstGeom>
          <a:ln w="12700">
            <a:miter lim="400000"/>
          </a:ln>
        </p:spPr>
      </p:pic>
      <p:sp>
        <p:nvSpPr>
          <p:cNvPr id="196" name="Shape"/>
          <p:cNvSpPr/>
          <p:nvPr/>
        </p:nvSpPr>
        <p:spPr>
          <a:xfrm>
            <a:off x="3117850" y="4733707"/>
            <a:ext cx="3780433" cy="34403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10800" y="21600"/>
                </a:lnTo>
                <a:lnTo>
                  <a:pt x="21600" y="10800"/>
                </a:lnTo>
                <a:lnTo>
                  <a:pt x="10800" y="0"/>
                </a:lnTo>
                <a:close/>
              </a:path>
            </a:pathLst>
          </a:custGeom>
          <a:ln w="190500">
            <a:solidFill>
              <a:srgbClr val="3624A1"/>
            </a:solidFill>
            <a:miter/>
          </a:ln>
        </p:spPr>
        <p:txBody>
          <a:bodyPr tIns="91439" bIns="91439" anchor="ctr"/>
          <a:lstStyle/>
          <a:p>
            <a:pPr>
              <a:defRPr>
                <a:solidFill>
                  <a:srgbClr val="3624A1"/>
                </a:solidFill>
              </a:defRPr>
            </a:pPr>
          </a:p>
        </p:txBody>
      </p:sp>
      <p:sp>
        <p:nvSpPr>
          <p:cNvPr id="197" name="Rectangle"/>
          <p:cNvSpPr/>
          <p:nvPr/>
        </p:nvSpPr>
        <p:spPr>
          <a:xfrm>
            <a:off x="2498030" y="3307655"/>
            <a:ext cx="2533552" cy="7882435"/>
          </a:xfrm>
          <a:prstGeom prst="rect">
            <a:avLst/>
          </a:prstGeom>
          <a:solidFill>
            <a:srgbClr val="FFFFFF"/>
          </a:solidFill>
          <a:ln w="38100">
            <a:solidFill>
              <a:srgbClr val="FFFFFF"/>
            </a:solidFill>
            <a:miter/>
          </a:ln>
        </p:spPr>
        <p:txBody>
          <a:bodyPr tIns="91439" bIns="91439" anchor="ctr"/>
          <a:lstStyle/>
          <a:p>
            <a:pPr>
              <a:defRPr>
                <a:solidFill>
                  <a:srgbClr val="FFFFFF"/>
                </a:solidFill>
              </a:defRPr>
            </a:pPr>
          </a:p>
        </p:txBody>
      </p:sp>
      <p:pic>
        <p:nvPicPr>
          <p:cNvPr id="198" name="Image" descr="Image"/>
          <p:cNvPicPr>
            <a:picLocks noChangeAspect="1"/>
          </p:cNvPicPr>
          <p:nvPr/>
        </p:nvPicPr>
        <p:blipFill>
          <a:blip r:embed="rId4">
            <a:extLst/>
          </a:blip>
          <a:stretch>
            <a:fillRect/>
          </a:stretch>
        </p:blipFill>
        <p:spPr>
          <a:xfrm>
            <a:off x="1441530" y="3203711"/>
            <a:ext cx="2329638" cy="1650160"/>
          </a:xfrm>
          <a:prstGeom prst="rect">
            <a:avLst/>
          </a:prstGeom>
          <a:ln w="12700">
            <a:miter lim="400000"/>
          </a:ln>
        </p:spPr>
      </p:pic>
      <p:pic>
        <p:nvPicPr>
          <p:cNvPr id="199" name="Image" descr="Image"/>
          <p:cNvPicPr>
            <a:picLocks noChangeAspect="1"/>
          </p:cNvPicPr>
          <p:nvPr/>
        </p:nvPicPr>
        <p:blipFill>
          <a:blip r:embed="rId5">
            <a:extLst/>
          </a:blip>
          <a:stretch>
            <a:fillRect/>
          </a:stretch>
        </p:blipFill>
        <p:spPr>
          <a:xfrm>
            <a:off x="1406900" y="7542978"/>
            <a:ext cx="1890898" cy="1890897"/>
          </a:xfrm>
          <a:prstGeom prst="rect">
            <a:avLst/>
          </a:prstGeom>
          <a:ln w="12700">
            <a:miter lim="400000"/>
          </a:ln>
        </p:spPr>
      </p:pic>
      <p:sp>
        <p:nvSpPr>
          <p:cNvPr id="200" name="+"/>
          <p:cNvSpPr txBox="1"/>
          <p:nvPr/>
        </p:nvSpPr>
        <p:spPr>
          <a:xfrm>
            <a:off x="1807518" y="5268784"/>
            <a:ext cx="1011408" cy="18592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lvl1pPr>
              <a:defRPr b="1" sz="11000">
                <a:solidFill>
                  <a:srgbClr val="3624A1"/>
                </a:solidFill>
                <a:latin typeface="+mn-lt"/>
                <a:ea typeface="+mn-ea"/>
                <a:cs typeface="+mn-cs"/>
                <a:sym typeface="Helvetica"/>
              </a:defRPr>
            </a:lvl1pPr>
          </a:lstStyle>
          <a:p>
            <a:pPr/>
            <a:r>
              <a:t>+</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3" name="Image" descr="Image"/>
          <p:cNvPicPr>
            <a:picLocks noChangeAspect="1"/>
          </p:cNvPicPr>
          <p:nvPr/>
        </p:nvPicPr>
        <p:blipFill>
          <a:blip r:embed="rId3">
            <a:alphaModFix amt="21803"/>
            <a:extLst/>
          </a:blip>
          <a:srcRect l="71802" t="844" r="0" b="0"/>
          <a:stretch>
            <a:fillRect/>
          </a:stretch>
        </p:blipFill>
        <p:spPr>
          <a:xfrm>
            <a:off x="15961219" y="-95816"/>
            <a:ext cx="9981982" cy="14040362"/>
          </a:xfrm>
          <a:prstGeom prst="rect">
            <a:avLst/>
          </a:prstGeom>
          <a:ln w="12700">
            <a:miter lim="400000"/>
          </a:ln>
        </p:spPr>
      </p:pic>
      <p:pic>
        <p:nvPicPr>
          <p:cNvPr id="114" name="Image" descr="Image"/>
          <p:cNvPicPr>
            <a:picLocks noChangeAspect="1"/>
          </p:cNvPicPr>
          <p:nvPr/>
        </p:nvPicPr>
        <p:blipFill>
          <a:blip r:embed="rId3">
            <a:alphaModFix amt="21803"/>
            <a:extLst/>
          </a:blip>
          <a:srcRect l="0" t="0" r="43761" b="799"/>
          <a:stretch>
            <a:fillRect/>
          </a:stretch>
        </p:blipFill>
        <p:spPr>
          <a:xfrm>
            <a:off x="-3941103" y="-115266"/>
            <a:ext cx="19910833" cy="14048525"/>
          </a:xfrm>
          <a:prstGeom prst="rect">
            <a:avLst/>
          </a:prstGeom>
          <a:ln w="12700">
            <a:miter lim="400000"/>
          </a:ln>
        </p:spPr>
      </p:pic>
      <p:sp>
        <p:nvSpPr>
          <p:cNvPr id="115" name="“Designing a dream…"/>
          <p:cNvSpPr txBox="1"/>
          <p:nvPr/>
        </p:nvSpPr>
        <p:spPr>
          <a:xfrm>
            <a:off x="651318" y="504133"/>
            <a:ext cx="14593462" cy="79552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p>
            <a:pPr>
              <a:defRPr b="1" sz="10000">
                <a:solidFill>
                  <a:srgbClr val="221755"/>
                </a:solidFill>
                <a:latin typeface="+mn-lt"/>
                <a:ea typeface="+mn-ea"/>
                <a:cs typeface="+mn-cs"/>
                <a:sym typeface="Helvetica"/>
              </a:defRPr>
            </a:pPr>
            <a:r>
              <a:rPr sz="12000"/>
              <a:t>“</a:t>
            </a:r>
            <a:r>
              <a:t>Designing a dream </a:t>
            </a:r>
          </a:p>
          <a:p>
            <a:pPr>
              <a:defRPr b="1" sz="10000">
                <a:solidFill>
                  <a:srgbClr val="221755"/>
                </a:solidFill>
                <a:latin typeface="+mn-lt"/>
                <a:ea typeface="+mn-ea"/>
                <a:cs typeface="+mn-cs"/>
                <a:sym typeface="Helvetica"/>
              </a:defRPr>
            </a:pPr>
            <a:r>
              <a:t>city is easy; rebuilding </a:t>
            </a:r>
          </a:p>
          <a:p>
            <a:pPr>
              <a:defRPr b="1" sz="10000">
                <a:solidFill>
                  <a:srgbClr val="221755"/>
                </a:solidFill>
                <a:latin typeface="+mn-lt"/>
                <a:ea typeface="+mn-ea"/>
                <a:cs typeface="+mn-cs"/>
                <a:sym typeface="Helvetica"/>
              </a:defRPr>
            </a:pPr>
            <a:r>
              <a:t>a living one takes </a:t>
            </a:r>
          </a:p>
          <a:p>
            <a:pPr>
              <a:defRPr b="1" sz="10000">
                <a:solidFill>
                  <a:srgbClr val="221755"/>
                </a:solidFill>
                <a:latin typeface="+mn-lt"/>
                <a:ea typeface="+mn-ea"/>
                <a:cs typeface="+mn-cs"/>
                <a:sym typeface="Helvetica"/>
              </a:defRPr>
            </a:pPr>
            <a:r>
              <a:rPr>
                <a:solidFill>
                  <a:srgbClr val="FF35BF"/>
                </a:solidFill>
              </a:rPr>
              <a:t>imagination</a:t>
            </a:r>
            <a:r>
              <a:t>.</a:t>
            </a:r>
          </a:p>
          <a:p>
            <a:pPr>
              <a:defRPr b="1" sz="2000">
                <a:solidFill>
                  <a:srgbClr val="221755"/>
                </a:solidFill>
                <a:latin typeface="+mn-lt"/>
                <a:ea typeface="+mn-ea"/>
                <a:cs typeface="+mn-cs"/>
                <a:sym typeface="Helvetica"/>
              </a:defRPr>
            </a:pPr>
          </a:p>
          <a:p>
            <a:pPr>
              <a:defRPr b="1" sz="7000">
                <a:solidFill>
                  <a:srgbClr val="221755"/>
                </a:solidFill>
                <a:latin typeface="+mn-lt"/>
                <a:ea typeface="+mn-ea"/>
                <a:cs typeface="+mn-cs"/>
                <a:sym typeface="Helvetica"/>
              </a:defRPr>
            </a:pPr>
            <a:r>
              <a:t>- Jane Jacobs</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0F0F0"/>
        </a:solidFill>
      </p:bgPr>
    </p:bg>
    <p:spTree>
      <p:nvGrpSpPr>
        <p:cNvPr id="1" name=""/>
        <p:cNvGrpSpPr/>
        <p:nvPr/>
      </p:nvGrpSpPr>
      <p:grpSpPr>
        <a:xfrm>
          <a:off x="0" y="0"/>
          <a:ext cx="0" cy="0"/>
          <a:chOff x="0" y="0"/>
          <a:chExt cx="0" cy="0"/>
        </a:xfrm>
      </p:grpSpPr>
      <p:pic>
        <p:nvPicPr>
          <p:cNvPr id="204" name="Image" descr="Image"/>
          <p:cNvPicPr>
            <a:picLocks noChangeAspect="1"/>
          </p:cNvPicPr>
          <p:nvPr/>
        </p:nvPicPr>
        <p:blipFill>
          <a:blip r:embed="rId3">
            <a:extLst/>
          </a:blip>
          <a:stretch>
            <a:fillRect/>
          </a:stretch>
        </p:blipFill>
        <p:spPr>
          <a:xfrm>
            <a:off x="1224419" y="688735"/>
            <a:ext cx="21935162" cy="1233853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8" name="Cities re-designed…"/>
          <p:cNvSpPr txBox="1"/>
          <p:nvPr/>
        </p:nvSpPr>
        <p:spPr>
          <a:xfrm>
            <a:off x="3776160" y="4667012"/>
            <a:ext cx="15589026" cy="4381976"/>
          </a:xfrm>
          <a:prstGeom prst="rect">
            <a:avLst/>
          </a:prstGeom>
          <a:ln w="25400">
            <a:miter lim="400000"/>
          </a:ln>
          <a:extLst>
            <a:ext uri="{C572A759-6A51-4108-AA02-DFA0A04FC94B}">
              <ma14:wrappingTextBoxFlag xmlns:ma14="http://schemas.microsoft.com/office/mac/drawingml/2011/main" val="1"/>
            </a:ext>
          </a:extLst>
        </p:spPr>
        <p:txBody>
          <a:bodyPr wrap="none" lIns="53577" tIns="53577" rIns="53577" bIns="53577" anchor="ctr">
            <a:spAutoFit/>
          </a:bodyPr>
          <a:lstStyle/>
          <a:p>
            <a:pPr defTabSz="821531">
              <a:lnSpc>
                <a:spcPct val="80000"/>
              </a:lnSpc>
              <a:defRPr b="1" spc="-935" sz="15600">
                <a:solidFill>
                  <a:srgbClr val="221755"/>
                </a:solidFill>
                <a:latin typeface="+mn-lt"/>
                <a:ea typeface="+mn-ea"/>
                <a:cs typeface="+mn-cs"/>
                <a:sym typeface="Helvetica"/>
              </a:defRPr>
            </a:pPr>
            <a:r>
              <a:t>Cities re-designed</a:t>
            </a:r>
          </a:p>
          <a:p>
            <a:pPr defTabSz="821531">
              <a:lnSpc>
                <a:spcPct val="80000"/>
              </a:lnSpc>
              <a:defRPr b="1" spc="-935" sz="15600">
                <a:solidFill>
                  <a:srgbClr val="221755"/>
                </a:solidFill>
                <a:latin typeface="+mn-lt"/>
                <a:ea typeface="+mn-ea"/>
                <a:cs typeface="+mn-cs"/>
                <a:sym typeface="Helvetica"/>
              </a:defRPr>
            </a:pPr>
            <a:r>
              <a:t>for </a:t>
            </a:r>
            <a:r>
              <a:rPr>
                <a:solidFill>
                  <a:srgbClr val="FF35BF"/>
                </a:solidFill>
              </a:rPr>
              <a:t>people</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2" name="Image" descr="Image"/>
          <p:cNvPicPr>
            <a:picLocks noChangeAspect="1"/>
          </p:cNvPicPr>
          <p:nvPr/>
        </p:nvPicPr>
        <p:blipFill>
          <a:blip r:embed="rId3">
            <a:extLst/>
          </a:blip>
          <a:stretch>
            <a:fillRect/>
          </a:stretch>
        </p:blipFill>
        <p:spPr>
          <a:xfrm>
            <a:off x="-103982" y="-58341"/>
            <a:ext cx="24980063" cy="14051286"/>
          </a:xfrm>
          <a:prstGeom prst="rect">
            <a:avLst/>
          </a:prstGeom>
          <a:ln w="12700">
            <a:miter lim="400000"/>
          </a:ln>
        </p:spPr>
      </p:pic>
      <p:sp>
        <p:nvSpPr>
          <p:cNvPr id="213" name="The High Line, NYC"/>
          <p:cNvSpPr txBox="1"/>
          <p:nvPr/>
        </p:nvSpPr>
        <p:spPr>
          <a:xfrm>
            <a:off x="245560" y="251222"/>
            <a:ext cx="8450011" cy="1326356"/>
          </a:xfrm>
          <a:prstGeom prst="rect">
            <a:avLst/>
          </a:prstGeom>
          <a:ln w="25400">
            <a:miter lim="400000"/>
          </a:ln>
          <a:extLst>
            <a:ext uri="{C572A759-6A51-4108-AA02-DFA0A04FC94B}">
              <ma14:wrappingTextBoxFlag xmlns:ma14="http://schemas.microsoft.com/office/mac/drawingml/2011/main" val="1"/>
            </a:ext>
          </a:extLst>
        </p:spPr>
        <p:txBody>
          <a:bodyPr wrap="none" lIns="53577" tIns="53577" rIns="53577" bIns="53577" anchor="ctr">
            <a:spAutoFit/>
          </a:bodyPr>
          <a:lstStyle>
            <a:lvl1pPr defTabSz="821531">
              <a:lnSpc>
                <a:spcPct val="80000"/>
              </a:lnSpc>
              <a:defRPr b="1" spc="-479" sz="8000">
                <a:solidFill>
                  <a:srgbClr val="221755"/>
                </a:solidFill>
                <a:latin typeface="+mn-lt"/>
                <a:ea typeface="+mn-ea"/>
                <a:cs typeface="+mn-cs"/>
                <a:sym typeface="Helvetica"/>
              </a:defRPr>
            </a:lvl1pPr>
          </a:lstStyle>
          <a:p>
            <a:pPr/>
            <a:r>
              <a:t>The High Line, NYC</a:t>
            </a:r>
          </a:p>
        </p:txBody>
      </p:sp>
      <p:sp>
        <p:nvSpPr>
          <p:cNvPr id="214" name="Image Credit: Timeout"/>
          <p:cNvSpPr txBox="1"/>
          <p:nvPr/>
        </p:nvSpPr>
        <p:spPr>
          <a:xfrm>
            <a:off x="169360" y="13154422"/>
            <a:ext cx="2477076" cy="411956"/>
          </a:xfrm>
          <a:prstGeom prst="rect">
            <a:avLst/>
          </a:prstGeom>
          <a:ln w="25400">
            <a:miter lim="400000"/>
          </a:ln>
          <a:extLst>
            <a:ext uri="{C572A759-6A51-4108-AA02-DFA0A04FC94B}">
              <ma14:wrappingTextBoxFlag xmlns:ma14="http://schemas.microsoft.com/office/mac/drawingml/2011/main" val="1"/>
            </a:ext>
          </a:extLst>
        </p:spPr>
        <p:txBody>
          <a:bodyPr wrap="none" lIns="53577" tIns="53577" rIns="53577" bIns="53577" anchor="ctr">
            <a:spAutoFit/>
          </a:bodyPr>
          <a:lstStyle>
            <a:lvl1pPr defTabSz="821531">
              <a:lnSpc>
                <a:spcPct val="80000"/>
              </a:lnSpc>
              <a:defRPr b="1" spc="-119" sz="2000">
                <a:solidFill>
                  <a:srgbClr val="F3F3F5"/>
                </a:solidFill>
                <a:latin typeface="+mn-lt"/>
                <a:ea typeface="+mn-ea"/>
                <a:cs typeface="+mn-cs"/>
                <a:sym typeface="Helvetica"/>
              </a:defRPr>
            </a:lvl1pPr>
          </a:lstStyle>
          <a:p>
            <a:pPr/>
            <a:r>
              <a:t>Image Credit: Timeout</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8" name="pasted-image-small.jpg" descr="pasted-image-small.jpg"/>
          <p:cNvPicPr>
            <a:picLocks noChangeAspect="1"/>
          </p:cNvPicPr>
          <p:nvPr/>
        </p:nvPicPr>
        <p:blipFill>
          <a:blip r:embed="rId3">
            <a:extLst/>
          </a:blip>
          <a:stretch>
            <a:fillRect/>
          </a:stretch>
        </p:blipFill>
        <p:spPr>
          <a:xfrm>
            <a:off x="-21962" y="-320435"/>
            <a:ext cx="24427924" cy="16287270"/>
          </a:xfrm>
          <a:prstGeom prst="rect">
            <a:avLst/>
          </a:prstGeom>
          <a:ln w="12700">
            <a:miter lim="400000"/>
          </a:ln>
        </p:spPr>
      </p:pic>
      <p:sp>
        <p:nvSpPr>
          <p:cNvPr id="219" name="Octavia Street, SF"/>
          <p:cNvSpPr txBox="1"/>
          <p:nvPr/>
        </p:nvSpPr>
        <p:spPr>
          <a:xfrm>
            <a:off x="245560" y="251222"/>
            <a:ext cx="7719761" cy="1326356"/>
          </a:xfrm>
          <a:prstGeom prst="rect">
            <a:avLst/>
          </a:prstGeom>
          <a:ln w="25400">
            <a:miter lim="400000"/>
          </a:ln>
          <a:extLst>
            <a:ext uri="{C572A759-6A51-4108-AA02-DFA0A04FC94B}">
              <ma14:wrappingTextBoxFlag xmlns:ma14="http://schemas.microsoft.com/office/mac/drawingml/2011/main" val="1"/>
            </a:ext>
          </a:extLst>
        </p:spPr>
        <p:txBody>
          <a:bodyPr wrap="none" lIns="53577" tIns="53577" rIns="53577" bIns="53577" anchor="ctr">
            <a:spAutoFit/>
          </a:bodyPr>
          <a:lstStyle>
            <a:lvl1pPr defTabSz="821531">
              <a:lnSpc>
                <a:spcPct val="80000"/>
              </a:lnSpc>
              <a:defRPr b="1" spc="-479" sz="8000">
                <a:solidFill>
                  <a:srgbClr val="F3F3F5"/>
                </a:solidFill>
                <a:latin typeface="+mn-lt"/>
                <a:ea typeface="+mn-ea"/>
                <a:cs typeface="+mn-cs"/>
                <a:sym typeface="Helvetica"/>
              </a:defRPr>
            </a:lvl1pPr>
          </a:lstStyle>
          <a:p>
            <a:pPr/>
            <a:r>
              <a:t>Octavia Street, SF</a:t>
            </a:r>
          </a:p>
        </p:txBody>
      </p:sp>
      <p:sp>
        <p:nvSpPr>
          <p:cNvPr id="220" name="Image Credit: Reporting SF"/>
          <p:cNvSpPr txBox="1"/>
          <p:nvPr/>
        </p:nvSpPr>
        <p:spPr>
          <a:xfrm>
            <a:off x="169360" y="13154422"/>
            <a:ext cx="3012144" cy="411956"/>
          </a:xfrm>
          <a:prstGeom prst="rect">
            <a:avLst/>
          </a:prstGeom>
          <a:ln w="25400">
            <a:miter lim="400000"/>
          </a:ln>
          <a:extLst>
            <a:ext uri="{C572A759-6A51-4108-AA02-DFA0A04FC94B}">
              <ma14:wrappingTextBoxFlag xmlns:ma14="http://schemas.microsoft.com/office/mac/drawingml/2011/main" val="1"/>
            </a:ext>
          </a:extLst>
        </p:spPr>
        <p:txBody>
          <a:bodyPr wrap="none" lIns="53577" tIns="53577" rIns="53577" bIns="53577" anchor="ctr">
            <a:spAutoFit/>
          </a:bodyPr>
          <a:lstStyle>
            <a:lvl1pPr defTabSz="821531">
              <a:lnSpc>
                <a:spcPct val="80000"/>
              </a:lnSpc>
              <a:defRPr b="1" spc="-119" sz="2000">
                <a:solidFill>
                  <a:srgbClr val="F3F3F5"/>
                </a:solidFill>
                <a:latin typeface="+mn-lt"/>
                <a:ea typeface="+mn-ea"/>
                <a:cs typeface="+mn-cs"/>
                <a:sym typeface="Helvetica"/>
              </a:defRPr>
            </a:lvl1pPr>
          </a:lstStyle>
          <a:p>
            <a:pPr/>
            <a:r>
              <a:t>Image Credit: Reporting SF</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4" name="Image" descr="Image"/>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225" name="Image" descr="Image"/>
          <p:cNvPicPr>
            <a:picLocks noChangeAspect="1"/>
          </p:cNvPicPr>
          <p:nvPr/>
        </p:nvPicPr>
        <p:blipFill>
          <a:blip r:embed="rId4">
            <a:extLst/>
          </a:blip>
          <a:stretch>
            <a:fillRect/>
          </a:stretch>
        </p:blipFill>
        <p:spPr>
          <a:xfrm>
            <a:off x="935526" y="429831"/>
            <a:ext cx="9406548" cy="2904272"/>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Image" descr="Image"/>
          <p:cNvPicPr>
            <a:picLocks noChangeAspect="1"/>
          </p:cNvPicPr>
          <p:nvPr/>
        </p:nvPicPr>
        <p:blipFill>
          <a:blip r:embed="rId3">
            <a:extLst/>
          </a:blip>
          <a:stretch>
            <a:fillRect/>
          </a:stretch>
        </p:blipFill>
        <p:spPr>
          <a:xfrm>
            <a:off x="-9625" y="-279673"/>
            <a:ext cx="24403250" cy="14275346"/>
          </a:xfrm>
          <a:prstGeom prst="rect">
            <a:avLst/>
          </a:prstGeom>
          <a:ln w="12700">
            <a:miter lim="400000"/>
          </a:ln>
        </p:spPr>
      </p:pic>
      <p:sp>
        <p:nvSpPr>
          <p:cNvPr id="120" name="Image Credit: Stockton City Limits"/>
          <p:cNvSpPr txBox="1"/>
          <p:nvPr/>
        </p:nvSpPr>
        <p:spPr>
          <a:xfrm>
            <a:off x="169360" y="13154422"/>
            <a:ext cx="3751447" cy="411956"/>
          </a:xfrm>
          <a:prstGeom prst="rect">
            <a:avLst/>
          </a:prstGeom>
          <a:ln w="25400">
            <a:miter lim="400000"/>
          </a:ln>
          <a:extLst>
            <a:ext uri="{C572A759-6A51-4108-AA02-DFA0A04FC94B}">
              <ma14:wrappingTextBoxFlag xmlns:ma14="http://schemas.microsoft.com/office/mac/drawingml/2011/main" val="1"/>
            </a:ext>
          </a:extLst>
        </p:spPr>
        <p:txBody>
          <a:bodyPr wrap="none" lIns="53577" tIns="53577" rIns="53577" bIns="53577" anchor="ctr">
            <a:spAutoFit/>
          </a:bodyPr>
          <a:lstStyle>
            <a:lvl1pPr defTabSz="821531">
              <a:lnSpc>
                <a:spcPct val="80000"/>
              </a:lnSpc>
              <a:defRPr b="1" spc="-119" sz="2000">
                <a:solidFill>
                  <a:srgbClr val="F3F3F5"/>
                </a:solidFill>
                <a:latin typeface="+mn-lt"/>
                <a:ea typeface="+mn-ea"/>
                <a:cs typeface="+mn-cs"/>
                <a:sym typeface="Helvetica"/>
              </a:defRPr>
            </a:lvl1pPr>
          </a:lstStyle>
          <a:p>
            <a:pPr/>
            <a:r>
              <a:t>Image Credit: Stockton City Limits</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0F0F0"/>
        </a:solidFill>
      </p:bgPr>
    </p:bg>
    <p:spTree>
      <p:nvGrpSpPr>
        <p:cNvPr id="1" name=""/>
        <p:cNvGrpSpPr/>
        <p:nvPr/>
      </p:nvGrpSpPr>
      <p:grpSpPr>
        <a:xfrm>
          <a:off x="0" y="0"/>
          <a:ext cx="0" cy="0"/>
          <a:chOff x="0" y="0"/>
          <a:chExt cx="0" cy="0"/>
        </a:xfrm>
      </p:grpSpPr>
      <p:sp>
        <p:nvSpPr>
          <p:cNvPr id="124" name="The average vehicle is only used 4%…"/>
          <p:cNvSpPr txBox="1"/>
          <p:nvPr/>
        </p:nvSpPr>
        <p:spPr>
          <a:xfrm>
            <a:off x="4137864" y="4030742"/>
            <a:ext cx="16108272" cy="5654516"/>
          </a:xfrm>
          <a:prstGeom prst="rect">
            <a:avLst/>
          </a:prstGeom>
          <a:ln w="25400">
            <a:miter lim="400000"/>
          </a:ln>
          <a:extLst>
            <a:ext uri="{C572A759-6A51-4108-AA02-DFA0A04FC94B}">
              <ma14:wrappingTextBoxFlag xmlns:ma14="http://schemas.microsoft.com/office/mac/drawingml/2011/main" val="1"/>
            </a:ext>
          </a:extLst>
        </p:spPr>
        <p:txBody>
          <a:bodyPr lIns="53577" tIns="53577" rIns="53577" bIns="53577" anchor="ctr">
            <a:spAutoFit/>
          </a:bodyPr>
          <a:lstStyle/>
          <a:p>
            <a:pPr defTabSz="821531">
              <a:lnSpc>
                <a:spcPct val="80000"/>
              </a:lnSpc>
              <a:defRPr b="1" spc="-839" sz="14000">
                <a:solidFill>
                  <a:srgbClr val="221755"/>
                </a:solidFill>
                <a:latin typeface="+mn-lt"/>
                <a:ea typeface="+mn-ea"/>
                <a:cs typeface="+mn-cs"/>
                <a:sym typeface="Helvetica"/>
              </a:defRPr>
            </a:pPr>
            <a:r>
              <a:t>The average vehicle is only used </a:t>
            </a:r>
            <a:r>
              <a:rPr>
                <a:solidFill>
                  <a:srgbClr val="FF35BF"/>
                </a:solidFill>
              </a:rPr>
              <a:t>4% </a:t>
            </a:r>
            <a:endParaRPr>
              <a:solidFill>
                <a:srgbClr val="FF35BF"/>
              </a:solidFill>
            </a:endParaRPr>
          </a:p>
          <a:p>
            <a:pPr defTabSz="821531">
              <a:lnSpc>
                <a:spcPct val="80000"/>
              </a:lnSpc>
              <a:defRPr b="1" spc="-839" sz="14000">
                <a:solidFill>
                  <a:srgbClr val="221755"/>
                </a:solidFill>
                <a:latin typeface="+mn-lt"/>
                <a:ea typeface="+mn-ea"/>
                <a:cs typeface="+mn-cs"/>
                <a:sym typeface="Helvetica"/>
              </a:defRPr>
            </a:pPr>
            <a:r>
              <a:t>of the time.</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8" name="image1.jpeg" descr="image1.jpeg"/>
          <p:cNvPicPr>
            <a:picLocks noChangeAspect="1"/>
          </p:cNvPicPr>
          <p:nvPr/>
        </p:nvPicPr>
        <p:blipFill>
          <a:blip r:embed="rId3">
            <a:extLst/>
          </a:blip>
          <a:stretch>
            <a:fillRect/>
          </a:stretch>
        </p:blipFill>
        <p:spPr>
          <a:xfrm>
            <a:off x="-49910" y="-24533"/>
            <a:ext cx="24449493" cy="13765065"/>
          </a:xfrm>
          <a:prstGeom prst="rect">
            <a:avLst/>
          </a:prstGeom>
          <a:ln w="12700">
            <a:miter lim="400000"/>
          </a:ln>
        </p:spPr>
      </p:pic>
      <p:sp>
        <p:nvSpPr>
          <p:cNvPr id="129" name="Rectangle"/>
          <p:cNvSpPr/>
          <p:nvPr/>
        </p:nvSpPr>
        <p:spPr>
          <a:xfrm>
            <a:off x="-63120" y="-29064"/>
            <a:ext cx="25915402" cy="15277648"/>
          </a:xfrm>
          <a:prstGeom prst="rect">
            <a:avLst/>
          </a:prstGeom>
          <a:solidFill>
            <a:srgbClr val="535353">
              <a:alpha val="28537"/>
            </a:srgbClr>
          </a:solidFill>
          <a:ln w="12700">
            <a:miter lim="400000"/>
          </a:ln>
        </p:spPr>
        <p:txBody>
          <a:bodyPr lIns="71436" tIns="71436" rIns="71436" bIns="71436" anchor="ctr"/>
          <a:lstStyle/>
          <a:p>
            <a:pPr algn="ctr" defTabSz="584200">
              <a:lnSpc>
                <a:spcPct val="80000"/>
              </a:lnSpc>
              <a:defRPr b="1" spc="-947" sz="15800">
                <a:solidFill>
                  <a:srgbClr val="333D47"/>
                </a:solidFill>
                <a:latin typeface="+mn-lt"/>
                <a:ea typeface="+mn-ea"/>
                <a:cs typeface="+mn-cs"/>
                <a:sym typeface="Helvetica"/>
              </a:defRPr>
            </a:pP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3" name="The Third…"/>
          <p:cNvSpPr txBox="1"/>
          <p:nvPr/>
        </p:nvSpPr>
        <p:spPr>
          <a:xfrm>
            <a:off x="5358388" y="3717052"/>
            <a:ext cx="13667224" cy="6281896"/>
          </a:xfrm>
          <a:prstGeom prst="rect">
            <a:avLst/>
          </a:prstGeom>
          <a:ln w="25400">
            <a:miter lim="400000"/>
          </a:ln>
          <a:extLst>
            <a:ext uri="{C572A759-6A51-4108-AA02-DFA0A04FC94B}">
              <ma14:wrappingTextBoxFlag xmlns:ma14="http://schemas.microsoft.com/office/mac/drawingml/2011/main" val="1"/>
            </a:ext>
          </a:extLst>
        </p:spPr>
        <p:txBody>
          <a:bodyPr lIns="53577" tIns="53577" rIns="53577" bIns="53577" anchor="ctr">
            <a:spAutoFit/>
          </a:bodyPr>
          <a:lstStyle/>
          <a:p>
            <a:pPr defTabSz="821531">
              <a:lnSpc>
                <a:spcPct val="80000"/>
              </a:lnSpc>
              <a:defRPr b="1" spc="-935" sz="15600">
                <a:solidFill>
                  <a:srgbClr val="221755"/>
                </a:solidFill>
                <a:latin typeface="+mn-lt"/>
                <a:ea typeface="+mn-ea"/>
                <a:cs typeface="+mn-cs"/>
                <a:sym typeface="Helvetica"/>
              </a:defRPr>
            </a:pPr>
            <a:r>
              <a:t>The </a:t>
            </a:r>
            <a:r>
              <a:rPr>
                <a:solidFill>
                  <a:srgbClr val="FF35BF"/>
                </a:solidFill>
              </a:rPr>
              <a:t>Third </a:t>
            </a:r>
            <a:endParaRPr>
              <a:solidFill>
                <a:srgbClr val="FF35BF"/>
              </a:solidFill>
            </a:endParaRPr>
          </a:p>
          <a:p>
            <a:pPr defTabSz="821531">
              <a:lnSpc>
                <a:spcPct val="80000"/>
              </a:lnSpc>
              <a:defRPr b="1" spc="-935" sz="15600">
                <a:solidFill>
                  <a:srgbClr val="221755"/>
                </a:solidFill>
                <a:latin typeface="+mn-lt"/>
                <a:ea typeface="+mn-ea"/>
                <a:cs typeface="+mn-cs"/>
                <a:sym typeface="Helvetica"/>
              </a:defRPr>
            </a:pPr>
            <a:r>
              <a:t>Transportation </a:t>
            </a:r>
          </a:p>
          <a:p>
            <a:pPr defTabSz="821531">
              <a:lnSpc>
                <a:spcPct val="80000"/>
              </a:lnSpc>
              <a:defRPr b="1" spc="-935" sz="15600">
                <a:solidFill>
                  <a:srgbClr val="221755"/>
                </a:solidFill>
                <a:latin typeface="+mn-lt"/>
                <a:ea typeface="+mn-ea"/>
                <a:cs typeface="+mn-cs"/>
                <a:sym typeface="Helvetica"/>
              </a:defRPr>
            </a:pPr>
            <a:r>
              <a:t>Revolution</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7" name="Image" descr="Image"/>
          <p:cNvPicPr>
            <a:picLocks noChangeAspect="1"/>
          </p:cNvPicPr>
          <p:nvPr/>
        </p:nvPicPr>
        <p:blipFill>
          <a:blip r:embed="rId3">
            <a:extLst/>
          </a:blip>
          <a:stretch>
            <a:fillRect/>
          </a:stretch>
        </p:blipFill>
        <p:spPr>
          <a:xfrm>
            <a:off x="-2129830" y="-2392264"/>
            <a:ext cx="26630844" cy="16110926"/>
          </a:xfrm>
          <a:prstGeom prst="rect">
            <a:avLst/>
          </a:prstGeom>
          <a:ln w="12700">
            <a:miter lim="400000"/>
          </a:ln>
        </p:spPr>
      </p:pic>
      <p:sp>
        <p:nvSpPr>
          <p:cNvPr id="138" name="Image Credit: Water Power Associates"/>
          <p:cNvSpPr txBox="1"/>
          <p:nvPr/>
        </p:nvSpPr>
        <p:spPr>
          <a:xfrm>
            <a:off x="19727360" y="13230622"/>
            <a:ext cx="4197249" cy="411956"/>
          </a:xfrm>
          <a:prstGeom prst="rect">
            <a:avLst/>
          </a:prstGeom>
          <a:ln w="25400">
            <a:miter lim="400000"/>
          </a:ln>
          <a:extLst>
            <a:ext uri="{C572A759-6A51-4108-AA02-DFA0A04FC94B}">
              <ma14:wrappingTextBoxFlag xmlns:ma14="http://schemas.microsoft.com/office/mac/drawingml/2011/main" val="1"/>
            </a:ext>
          </a:extLst>
        </p:spPr>
        <p:txBody>
          <a:bodyPr wrap="none" lIns="53577" tIns="53577" rIns="53577" bIns="53577" anchor="ctr">
            <a:spAutoFit/>
          </a:bodyPr>
          <a:lstStyle>
            <a:lvl1pPr defTabSz="821531">
              <a:lnSpc>
                <a:spcPct val="80000"/>
              </a:lnSpc>
              <a:defRPr b="1" spc="-119" sz="2000">
                <a:solidFill>
                  <a:srgbClr val="F3F3F5"/>
                </a:solidFill>
                <a:latin typeface="+mn-lt"/>
                <a:ea typeface="+mn-ea"/>
                <a:cs typeface="+mn-cs"/>
                <a:sym typeface="Helvetica"/>
              </a:defRPr>
            </a:lvl1pPr>
          </a:lstStyle>
          <a:p>
            <a:pPr/>
            <a:r>
              <a:t>Image Credit: Water Power Associates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2" name="Image" descr="Image"/>
          <p:cNvPicPr>
            <a:picLocks noChangeAspect="1"/>
          </p:cNvPicPr>
          <p:nvPr/>
        </p:nvPicPr>
        <p:blipFill>
          <a:blip r:embed="rId3">
            <a:extLst/>
          </a:blip>
          <a:stretch>
            <a:fillRect/>
          </a:stretch>
        </p:blipFill>
        <p:spPr>
          <a:xfrm>
            <a:off x="-16868" y="-897732"/>
            <a:ext cx="24392336" cy="15878933"/>
          </a:xfrm>
          <a:prstGeom prst="rect">
            <a:avLst/>
          </a:prstGeom>
          <a:ln w="12700">
            <a:miter lim="400000"/>
          </a:ln>
        </p:spPr>
      </p:pic>
      <p:sp>
        <p:nvSpPr>
          <p:cNvPr id="143" name="Image Credit: ThingLink"/>
          <p:cNvSpPr txBox="1"/>
          <p:nvPr/>
        </p:nvSpPr>
        <p:spPr>
          <a:xfrm>
            <a:off x="21124360" y="13268722"/>
            <a:ext cx="2676691" cy="411956"/>
          </a:xfrm>
          <a:prstGeom prst="rect">
            <a:avLst/>
          </a:prstGeom>
          <a:ln w="25400">
            <a:miter lim="400000"/>
          </a:ln>
          <a:extLst>
            <a:ext uri="{C572A759-6A51-4108-AA02-DFA0A04FC94B}">
              <ma14:wrappingTextBoxFlag xmlns:ma14="http://schemas.microsoft.com/office/mac/drawingml/2011/main" val="1"/>
            </a:ext>
          </a:extLst>
        </p:spPr>
        <p:txBody>
          <a:bodyPr wrap="none" lIns="53577" tIns="53577" rIns="53577" bIns="53577" anchor="ctr">
            <a:spAutoFit/>
          </a:bodyPr>
          <a:lstStyle>
            <a:lvl1pPr defTabSz="821531">
              <a:lnSpc>
                <a:spcPct val="80000"/>
              </a:lnSpc>
              <a:defRPr b="1" spc="-119" sz="2000">
                <a:solidFill>
                  <a:srgbClr val="F3F3F5"/>
                </a:solidFill>
                <a:latin typeface="+mn-lt"/>
                <a:ea typeface="+mn-ea"/>
                <a:cs typeface="+mn-cs"/>
                <a:sym typeface="Helvetica"/>
              </a:defRPr>
            </a:lvl1pPr>
          </a:lstStyle>
          <a:p>
            <a:pPr/>
            <a:r>
              <a:t>Image Credit: ThingLink</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7" name="Image" descr="Image"/>
          <p:cNvPicPr>
            <a:picLocks noChangeAspect="1"/>
          </p:cNvPicPr>
          <p:nvPr/>
        </p:nvPicPr>
        <p:blipFill>
          <a:blip r:embed="rId3">
            <a:extLst/>
          </a:blip>
          <a:stretch>
            <a:fillRect/>
          </a:stretch>
        </p:blipFill>
        <p:spPr>
          <a:xfrm>
            <a:off x="-98027" y="-3212141"/>
            <a:ext cx="24580053" cy="20140282"/>
          </a:xfrm>
          <a:prstGeom prst="rect">
            <a:avLst/>
          </a:prstGeom>
          <a:ln w="12700">
            <a:miter lim="400000"/>
          </a:ln>
        </p:spPr>
      </p:pic>
      <p:sp>
        <p:nvSpPr>
          <p:cNvPr id="148" name="Image Credit: Ally on Cars"/>
          <p:cNvSpPr txBox="1"/>
          <p:nvPr/>
        </p:nvSpPr>
        <p:spPr>
          <a:xfrm>
            <a:off x="143960" y="13256022"/>
            <a:ext cx="2890477" cy="411956"/>
          </a:xfrm>
          <a:prstGeom prst="rect">
            <a:avLst/>
          </a:prstGeom>
          <a:ln w="25400">
            <a:miter lim="400000"/>
          </a:ln>
          <a:extLst>
            <a:ext uri="{C572A759-6A51-4108-AA02-DFA0A04FC94B}">
              <ma14:wrappingTextBoxFlag xmlns:ma14="http://schemas.microsoft.com/office/mac/drawingml/2011/main" val="1"/>
            </a:ext>
          </a:extLst>
        </p:spPr>
        <p:txBody>
          <a:bodyPr wrap="none" lIns="53577" tIns="53577" rIns="53577" bIns="53577" anchor="ctr">
            <a:spAutoFit/>
          </a:bodyPr>
          <a:lstStyle>
            <a:lvl1pPr defTabSz="821531">
              <a:lnSpc>
                <a:spcPct val="80000"/>
              </a:lnSpc>
              <a:defRPr b="1" spc="-119" sz="2000">
                <a:solidFill>
                  <a:srgbClr val="F3F3F5"/>
                </a:solidFill>
                <a:latin typeface="+mn-lt"/>
                <a:ea typeface="+mn-ea"/>
                <a:cs typeface="+mn-cs"/>
                <a:sym typeface="Helvetica"/>
              </a:defRPr>
            </a:lvl1pPr>
          </a:lstStyle>
          <a:p>
            <a:pPr/>
            <a:r>
              <a:t>Image Credit: Ally on Cars</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upright="0">
        <a:spAutoFit/>
      </a:bodyPr>
      <a:lstStyle>
        <a:defPPr marL="0" marR="0" indent="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upright="0">
        <a:spAutoFit/>
      </a:bodyPr>
      <a:lstStyle>
        <a:defPPr marL="0" marR="0" indent="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upright="0">
        <a:spAutoFit/>
      </a:bodyPr>
      <a:lstStyle>
        <a:defPPr marL="0" marR="0" indent="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upright="0">
        <a:spAutoFit/>
      </a:bodyPr>
      <a:lstStyle>
        <a:defPPr marL="0" marR="0" indent="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InfographicDocument" ma:contentTypeID="0x010100FFB43682ABBC854F8797EFF07C6E2BC0005E423E182CD73A4C9A92522598F6A644" ma:contentTypeVersion="33" ma:contentTypeDescription="" ma:contentTypeScope="" ma:versionID="387df9ea3150aa38553feb10d048a79a">
  <xsd:schema xmlns:xsd="http://www.w3.org/2001/XMLSchema" xmlns:xs="http://www.w3.org/2001/XMLSchema" xmlns:p="http://schemas.microsoft.com/office/2006/metadata/properties" xmlns:ns1="b35a27d7-1396-409e-8fc2-873a3cc5d79b" xmlns:ns3="http://schemas.microsoft.com/sharepoint/v3/fields" targetNamespace="http://schemas.microsoft.com/office/2006/metadata/properties" ma:root="true" ma:fieldsID="759a85db1fe60489f99ad8bac7df3115" ns1:_="" ns3:_="">
    <xsd:import namespace="b35a27d7-1396-409e-8fc2-873a3cc5d79b"/>
    <xsd:import namespace="http://schemas.microsoft.com/sharepoint/v3/fields"/>
    <xsd:element name="properties">
      <xsd:complexType>
        <xsd:sequence>
          <xsd:element name="documentManagement">
            <xsd:complexType>
              <xsd:all>
                <xsd:element ref="ns1:ContentAuthor" minOccurs="0"/>
                <xsd:element ref="ns1:SubHeadline1" minOccurs="0"/>
                <xsd:element ref="ns1:nscDescription" minOccurs="0"/>
                <xsd:element ref="ns1:LaunchDate"/>
                <xsd:element ref="ns1:Document_x0020_Date" minOccurs="0"/>
                <xsd:element ref="ns1:ExpirationDate"/>
                <xsd:element ref="ns1:Preview_x0020_Image" minOccurs="0"/>
                <xsd:element ref="ns1:Publication" minOccurs="0"/>
                <xsd:element ref="ns1:CTA_x0020_Text" minOccurs="0"/>
                <xsd:element ref="ns1:Destination_x0020_URL" minOccurs="0"/>
                <xsd:element ref="ns1:CTA_x0020_LinkType" minOccurs="0"/>
                <xsd:element ref="ns1:BulletSet1" minOccurs="0"/>
                <xsd:element ref="ns3:wic_System_Copyright" minOccurs="0"/>
                <xsd:element ref="ns1:TaxCatchAll" minOccurs="0"/>
                <xsd:element ref="ns1:i5013cc543cb4191806f0ebb65c7ab1c" minOccurs="0"/>
                <xsd:element ref="ns1:pffc795a1d454bd58a32634e2f45c3e9" minOccurs="0"/>
                <xsd:element ref="ns1:TaxCatchAllLabel" minOccurs="0"/>
                <xsd:element ref="ns1:TaxKeywordTaxHTField" minOccurs="0"/>
                <xsd:element ref="ns1:jac045112f9b45ec8df8bef00c629050" minOccurs="0"/>
                <xsd:element ref="ns1:Membership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5a27d7-1396-409e-8fc2-873a3cc5d79b" elementFormDefault="qualified">
    <xsd:import namespace="http://schemas.microsoft.com/office/2006/documentManagement/types"/>
    <xsd:import namespace="http://schemas.microsoft.com/office/infopath/2007/PartnerControls"/>
    <xsd:element name="ContentAuthor" ma:index="0" nillable="true" ma:displayName="Content Author" ma:internalName="ContentAuthor">
      <xsd:simpleType>
        <xsd:restriction base="dms:Text">
          <xsd:maxLength value="255"/>
        </xsd:restriction>
      </xsd:simpleType>
    </xsd:element>
    <xsd:element name="SubHeadline1" ma:index="3" nillable="true" ma:displayName="SubHeadline" ma:internalName="SubHeadline1">
      <xsd:simpleType>
        <xsd:restriction base="dms:Unknown"/>
      </xsd:simpleType>
    </xsd:element>
    <xsd:element name="nscDescription" ma:index="4" nillable="true" ma:displayName="Descriptions" ma:internalName="nscDescription">
      <xsd:simpleType>
        <xsd:restriction base="dms:Unknown"/>
      </xsd:simpleType>
    </xsd:element>
    <xsd:element name="LaunchDate" ma:index="5" ma:displayName="Launch Date" ma:format="DateOnly" ma:internalName="LaunchDate">
      <xsd:simpleType>
        <xsd:restriction base="dms:DateTime"/>
      </xsd:simpleType>
    </xsd:element>
    <xsd:element name="Document_x0020_Date" ma:index="6" nillable="true" ma:displayName="Document Date" ma:default="[today]" ma:format="DateOnly" ma:internalName="Document_x0020_Date">
      <xsd:simpleType>
        <xsd:restriction base="dms:DateTime"/>
      </xsd:simpleType>
    </xsd:element>
    <xsd:element name="ExpirationDate" ma:index="7" ma:displayName="ExpirationDate" ma:format="DateOnly" ma:internalName="ExpirationDate">
      <xsd:simpleType>
        <xsd:restriction base="dms:DateTime"/>
      </xsd:simpleType>
    </xsd:element>
    <xsd:element name="Preview_x0020_Image" ma:index="9" nillable="true" ma:displayName="Preview Image" ma:internalName="Preview_x0020_Image" ma:readOnly="false">
      <xsd:simpleType>
        <xsd:restriction base="dms:Unknown"/>
      </xsd:simpleType>
    </xsd:element>
    <xsd:element name="Publication" ma:index="10" nillable="true" ma:displayName="Publication" ma:internalName="Publication">
      <xsd:simpleType>
        <xsd:restriction base="dms:Text">
          <xsd:maxLength value="255"/>
        </xsd:restriction>
      </xsd:simpleType>
    </xsd:element>
    <xsd:element name="CTA_x0020_Text" ma:index="11" nillable="true" ma:displayName="CTA Text" ma:internalName="CTA_x0020_Text">
      <xsd:simpleType>
        <xsd:restriction base="dms:Text">
          <xsd:maxLength value="20"/>
        </xsd:restriction>
      </xsd:simpleType>
    </xsd:element>
    <xsd:element name="Destination_x0020_URL" ma:index="12" nillable="true" ma:displayName="Destination URL" ma:format="Hyperlink" ma:internalName="Destination_x0020_URL">
      <xsd:complexType>
        <xsd:complexContent>
          <xsd:extension base="dms:URL">
            <xsd:sequence>
              <xsd:element name="Url" type="dms:ValidUrl" minOccurs="0" nillable="true"/>
              <xsd:element name="Description" type="xsd:string" nillable="true"/>
            </xsd:sequence>
          </xsd:extension>
        </xsd:complexContent>
      </xsd:complexType>
    </xsd:element>
    <xsd:element name="CTA_x0020_LinkType" ma:index="13" nillable="true" ma:displayName="CTA LinkType" ma:default="Open in same window" ma:format="RadioButtons" ma:internalName="CTA_x0020_LinkType">
      <xsd:simpleType>
        <xsd:restriction base="dms:Choice">
          <xsd:enumeration value="Open in same window"/>
          <xsd:enumeration value="Open in new window"/>
        </xsd:restriction>
      </xsd:simpleType>
    </xsd:element>
    <xsd:element name="BulletSet1" ma:index="16" nillable="true" ma:displayName="Bullet Set1" ma:internalName="BulletSet1">
      <xsd:simpleType>
        <xsd:restriction base="dms:Unknown"/>
      </xsd:simpleType>
    </xsd:element>
    <xsd:element name="TaxCatchAll" ma:index="19" nillable="true" ma:displayName="Taxonomy Catch All Column" ma:hidden="true" ma:list="{9c8e5353-3816-46fe-94d4-6ace37e6d7a7}" ma:internalName="TaxCatchAll" ma:showField="CatchAllData" ma:web="b35a27d7-1396-409e-8fc2-873a3cc5d79b">
      <xsd:complexType>
        <xsd:complexContent>
          <xsd:extension base="dms:MultiChoiceLookup">
            <xsd:sequence>
              <xsd:element name="Value" type="dms:Lookup" maxOccurs="unbounded" minOccurs="0" nillable="true"/>
            </xsd:sequence>
          </xsd:extension>
        </xsd:complexContent>
      </xsd:complexType>
    </xsd:element>
    <xsd:element name="i5013cc543cb4191806f0ebb65c7ab1c" ma:index="22" nillable="true" ma:taxonomy="true" ma:internalName="i5013cc543cb4191806f0ebb65c7ab1c" ma:taxonomyFieldName="Topic" ma:displayName="Topic" ma:default="" ma:fieldId="{25013cc5-43cb-4191-806f-0ebb65c7ab1c}" ma:taxonomyMulti="true" ma:sspId="1f17f519-9b20-4ccb-881f-8db445a03a3d" ma:termSetId="c53e90aa-3e63-4332-afa8-bdb26bbd734a" ma:anchorId="00000000-0000-0000-0000-000000000000" ma:open="false" ma:isKeyword="false">
      <xsd:complexType>
        <xsd:sequence>
          <xsd:element ref="pc:Terms" minOccurs="0" maxOccurs="1"/>
        </xsd:sequence>
      </xsd:complexType>
    </xsd:element>
    <xsd:element name="pffc795a1d454bd58a32634e2f45c3e9" ma:index="24" ma:taxonomy="true" ma:internalName="pffc795a1d454bd58a32634e2f45c3e9" ma:taxonomyFieldName="Document_x0020_Type" ma:displayName="Document Type" ma:readOnly="false" ma:default="" ma:fieldId="{9ffc795a-1d45-4bd5-8a32-634e2f45c3e9}" ma:taxonomyMulti="true" ma:sspId="1f17f519-9b20-4ccb-881f-8db445a03a3d" ma:termSetId="50aae46d-0de5-40b4-95ad-db57947ff977" ma:anchorId="00000000-0000-0000-0000-000000000000" ma:open="false" ma:isKeyword="false">
      <xsd:complexType>
        <xsd:sequence>
          <xsd:element ref="pc:Terms" minOccurs="0" maxOccurs="1"/>
        </xsd:sequence>
      </xsd:complexType>
    </xsd:element>
    <xsd:element name="TaxCatchAllLabel" ma:index="25" nillable="true" ma:displayName="Taxonomy Catch All Column1" ma:hidden="true" ma:list="{9c8e5353-3816-46fe-94d4-6ace37e6d7a7}" ma:internalName="TaxCatchAllLabel" ma:readOnly="true" ma:showField="CatchAllDataLabel" ma:web="b35a27d7-1396-409e-8fc2-873a3cc5d79b">
      <xsd:complexType>
        <xsd:complexContent>
          <xsd:extension base="dms:MultiChoiceLookup">
            <xsd:sequence>
              <xsd:element name="Value" type="dms:Lookup" maxOccurs="unbounded" minOccurs="0" nillable="true"/>
            </xsd:sequence>
          </xsd:extension>
        </xsd:complexContent>
      </xsd:complexType>
    </xsd:element>
    <xsd:element name="TaxKeywordTaxHTField" ma:index="28" ma:taxonomy="true" ma:internalName="TaxKeywordTaxHTField" ma:taxonomyFieldName="TaxKeyword" ma:displayName="Enterprise Keywords" ma:fieldId="{23f27201-bee3-471e-b2e7-b64fd8b7ca38}" ma:taxonomyMulti="true" ma:sspId="7cbe96f4-19d9-4ba1-b99e-d0d61778c09d" ma:termSetId="00000000-0000-0000-0000-000000000000" ma:anchorId="00000000-0000-0000-0000-000000000000" ma:open="true" ma:isKeyword="true">
      <xsd:complexType>
        <xsd:sequence>
          <xsd:element ref="pc:Terms" minOccurs="0" maxOccurs="1"/>
        </xsd:sequence>
      </xsd:complexType>
    </xsd:element>
    <xsd:element name="jac045112f9b45ec8df8bef00c629050" ma:index="29" nillable="true" ma:taxonomy="true" ma:internalName="jac045112f9b45ec8df8bef00c629050" ma:taxonomyFieldName="Departments" ma:displayName="Departments" ma:default="" ma:fieldId="{3ac04511-2f9b-45ec-8df8-bef00c629050}" ma:taxonomyMulti="true" ma:sspId="1f17f519-9b20-4ccb-881f-8db445a03a3d" ma:termSetId="1b61d99c-7899-49fb-8c90-bc92c9126ca4" ma:anchorId="00000000-0000-0000-0000-000000000000" ma:open="false" ma:isKeyword="false">
      <xsd:complexType>
        <xsd:sequence>
          <xsd:element ref="pc:Terms" minOccurs="0" maxOccurs="1"/>
        </xsd:sequence>
      </xsd:complexType>
    </xsd:element>
    <xsd:element name="Memberships" ma:index="32" nillable="true" ma:displayName="Memberships" ma:default="Public" ma:format="Dropdown" ma:internalName="Memberships">
      <xsd:simpleType>
        <xsd:restriction base="dms:Choice">
          <xsd:enumeration value="Public"/>
          <xsd:enumeration value="Membership Level1"/>
          <xsd:enumeration value="Membership Level2"/>
          <xsd:enumeration value="Membership Level3"/>
          <xsd:enumeration value="Membership Level4"/>
          <xsd:enumeration value="Membership Level5"/>
          <xsd:enumeration value="Student"/>
          <xsd:enumeration value="Community Service"/>
          <xsd:enumeration value="NSC Members"/>
          <xsd:enumeration value="NSC Chapters"/>
          <xsd:enumeration value="Faculty"/>
          <xsd:enumeration value="First Aid &amp; CPR Instructor"/>
          <xsd:enumeration value="Training Center"/>
          <xsd:enumeration value="DDC Instructor"/>
          <xsd:enumeration value="JSE Joiner"/>
          <xsd:enumeration value="ASA"/>
          <xsd:enumeration value="MSCI"/>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17" nillable="true" ma:displayName="Copyright" ma:internalName="wic_System_Copyright">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6" ma:displayName="Content Type"/>
        <xsd:element ref="dc:title" maxOccurs="1" ma:index="2" ma:displayName="HeadLine"/>
        <xsd:element ref="dc:subject" minOccurs="0" maxOccurs="1"/>
        <xsd:element ref="dc:description" minOccurs="0" maxOccurs="1" ma:index="14" ma:displayName="Comments"/>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ocument_x0020_Date xmlns="b35a27d7-1396-409e-8fc2-873a3cc5d79b">2017-12-21T06:00:00+00:00</Document_x0020_Date>
    <Preview_x0020_Image xmlns="b35a27d7-1396-409e-8fc2-873a3cc5d79b" xsi:nil="true"/>
    <nscDescription xmlns="b35a27d7-1396-409e-8fc2-873a3cc5d79b" xsi:nil="true"/>
    <Destination_x0020_URL xmlns="b35a27d7-1396-409e-8fc2-873a3cc5d79b">
      <Url xsi:nil="true"/>
      <Description xsi:nil="true"/>
    </Destination_x0020_URL>
    <ExpirationDate xmlns="b35a27d7-1396-409e-8fc2-873a3cc5d79b">2099-06-21T05:00:00+00:00</ExpirationDate>
    <pffc795a1d454bd58a32634e2f45c3e9 xmlns="b35a27d7-1396-409e-8fc2-873a3cc5d79b">
      <Terms xmlns="http://schemas.microsoft.com/office/infopath/2007/PartnerControls">
        <TermInfo xmlns="http://schemas.microsoft.com/office/infopath/2007/PartnerControls">
          <TermName xmlns="http://schemas.microsoft.com/office/infopath/2007/PartnerControls">Educational</TermName>
          <TermId xmlns="http://schemas.microsoft.com/office/infopath/2007/PartnerControls">2ccee355-b2dd-4a32-acde-0a8b816bffd5</TermId>
        </TermInfo>
      </Terms>
    </pffc795a1d454bd58a32634e2f45c3e9>
    <i5013cc543cb4191806f0ebb65c7ab1c xmlns="b35a27d7-1396-409e-8fc2-873a3cc5d79b">
      <Terms xmlns="http://schemas.microsoft.com/office/infopath/2007/PartnerControls"/>
    </i5013cc543cb4191806f0ebb65c7ab1c>
    <wic_System_Copyright xmlns="http://schemas.microsoft.com/sharepoint/v3/fields" xsi:nil="true"/>
    <CTA_x0020_LinkType xmlns="b35a27d7-1396-409e-8fc2-873a3cc5d79b">Open in same window</CTA_x0020_LinkType>
    <TaxCatchAll xmlns="b35a27d7-1396-409e-8fc2-873a3cc5d79b">
      <Value>7085</Value>
      <Value>111</Value>
    </TaxCatchAll>
    <jac045112f9b45ec8df8bef00c629050 xmlns="b35a27d7-1396-409e-8fc2-873a3cc5d79b">
      <Terms xmlns="http://schemas.microsoft.com/office/infopath/2007/PartnerControls"/>
    </jac045112f9b45ec8df8bef00c629050>
    <Publication xmlns="b35a27d7-1396-409e-8fc2-873a3cc5d79b" xsi:nil="true"/>
    <BulletSet1 xmlns="b35a27d7-1396-409e-8fc2-873a3cc5d79b" xsi:nil="true"/>
    <TaxKeywordTaxHTField xmlns="b35a27d7-1396-409e-8fc2-873a3cc5d79b">
      <Terms xmlns="http://schemas.microsoft.com/office/infopath/2007/PartnerControls">
        <TermInfo xmlns="http://schemas.microsoft.com/office/infopath/2007/PartnerControls">
          <TermName xmlns="http://schemas.microsoft.com/office/infopath/2007/PartnerControls">Road to Zero</TermName>
          <TermId xmlns="http://schemas.microsoft.com/office/infopath/2007/PartnerControls">cf0ef16e-4281-4ada-ac53-80b273a6d66d</TermId>
        </TermInfo>
      </Terms>
    </TaxKeywordTaxHTField>
    <ContentAuthor xmlns="b35a27d7-1396-409e-8fc2-873a3cc5d79b" xsi:nil="true"/>
    <LaunchDate xmlns="b35a27d7-1396-409e-8fc2-873a3cc5d79b">2017-12-21T06:00:00+00:00</LaunchDate>
    <CTA_x0020_Text xmlns="b35a27d7-1396-409e-8fc2-873a3cc5d79b" xsi:nil="true"/>
    <Memberships xmlns="b35a27d7-1396-409e-8fc2-873a3cc5d79b">Public</Memberships>
    <SubHeadline1 xmlns="b35a27d7-1396-409e-8fc2-873a3cc5d79b" xsi:nil="true"/>
  </documentManagement>
</p:properties>
</file>

<file path=customXml/itemProps1.xml><?xml version="1.0" encoding="utf-8"?>
<ds:datastoreItem xmlns:ds="http://schemas.openxmlformats.org/officeDocument/2006/customXml" ds:itemID="{8C1E7DDC-AA57-4520-8815-2433AB75B01B}"/>
</file>

<file path=customXml/itemProps2.xml><?xml version="1.0" encoding="utf-8"?>
<ds:datastoreItem xmlns:ds="http://schemas.openxmlformats.org/officeDocument/2006/customXml" ds:itemID="{5C8A5C66-0E9C-4CE9-A87B-BE836EBC9B10}"/>
</file>

<file path=customXml/itemProps3.xml><?xml version="1.0" encoding="utf-8"?>
<ds:datastoreItem xmlns:ds="http://schemas.openxmlformats.org/officeDocument/2006/customXml" ds:itemID="{E6E2E8DE-ECC0-4EB0-8D9B-9BF1A163DCC6}"/>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Dattaro</dc:title>
  <cp:keywords>Road to Zero</cp:keywords>
  <dc:descript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7085;#Road to Zero|cf0ef16e-4281-4ada-ac53-80b273a6d66d</vt:lpwstr>
  </property>
  <property fmtid="{D5CDD505-2E9C-101B-9397-08002B2CF9AE}" pid="3" name="Topic">
    <vt:lpwstr/>
  </property>
  <property fmtid="{D5CDD505-2E9C-101B-9397-08002B2CF9AE}" pid="4" name="ContentTypeId">
    <vt:lpwstr>0x010100FFB43682ABBC854F8797EFF07C6E2BC0005E423E182CD73A4C9A92522598F6A644</vt:lpwstr>
  </property>
  <property fmtid="{D5CDD505-2E9C-101B-9397-08002B2CF9AE}" pid="5" name="Document Type">
    <vt:lpwstr>111;#Educational|2ccee355-b2dd-4a32-acde-0a8b816bffd5</vt:lpwstr>
  </property>
  <property fmtid="{D5CDD505-2E9C-101B-9397-08002B2CF9AE}" pid="6" name="Departments">
    <vt:lpwstr/>
  </property>
</Properties>
</file>