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3" r:id="rId9"/>
    <p:sldId id="268" r:id="rId10"/>
    <p:sldId id="264" r:id="rId11"/>
    <p:sldId id="265" r:id="rId12"/>
    <p:sldId id="266" r:id="rId13"/>
    <p:sldId id="273" r:id="rId14"/>
    <p:sldId id="269" r:id="rId15"/>
    <p:sldId id="270" r:id="rId16"/>
    <p:sldId id="271" r:id="rId17"/>
    <p:sldId id="272" r:id="rId18"/>
    <p:sldId id="27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0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E334-BE97-594E-88B3-930545428A9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F224-60FE-BD4B-B90D-C2C371BFB9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E334-BE97-594E-88B3-930545428A9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F224-60FE-BD4B-B90D-C2C371BFB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E334-BE97-594E-88B3-930545428A9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F224-60FE-BD4B-B90D-C2C371BFB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E334-BE97-594E-88B3-930545428A9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F224-60FE-BD4B-B90D-C2C371BFB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E334-BE97-594E-88B3-930545428A9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F224-60FE-BD4B-B90D-C2C371BFB9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E334-BE97-594E-88B3-930545428A9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F224-60FE-BD4B-B90D-C2C371BFB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E334-BE97-594E-88B3-930545428A9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F224-60FE-BD4B-B90D-C2C371BFB94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E334-BE97-594E-88B3-930545428A9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F224-60FE-BD4B-B90D-C2C371BFB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E334-BE97-594E-88B3-930545428A9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F224-60FE-BD4B-B90D-C2C371BFB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E334-BE97-594E-88B3-930545428A9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F224-60FE-BD4B-B90D-C2C371BFB9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E334-BE97-594E-88B3-930545428A9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6F224-60FE-BD4B-B90D-C2C371BFB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2AAE334-BE97-594E-88B3-930545428A91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786F224-60FE-BD4B-B90D-C2C371BFB9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CHAPTER 7</a:t>
            </a:r>
            <a:endParaRPr lang="en-US" sz="40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Aerosols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03" y="1673893"/>
            <a:ext cx="2335739" cy="28942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73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160" y="1422400"/>
            <a:ext cx="3403680" cy="5435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36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Calibration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706" y="2108200"/>
            <a:ext cx="5982587" cy="41401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87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Calibration Techniques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2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60860"/>
            <a:ext cx="6731000" cy="45486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87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Calibration Techniques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6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78694"/>
            <a:ext cx="6731000" cy="339340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87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Rotameter</a:t>
            </a:r>
            <a:r>
              <a:rPr lang="en-US" dirty="0" smtClean="0"/>
              <a:t> 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4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1981200"/>
            <a:ext cx="5343243" cy="4191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87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Rotameter</a:t>
            </a:r>
            <a:r>
              <a:rPr lang="en-US" dirty="0"/>
              <a:t> </a:t>
            </a:r>
            <a:r>
              <a:rPr lang="en-US" dirty="0" smtClean="0"/>
              <a:t>Calibration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1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46962"/>
            <a:ext cx="6654800" cy="411573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787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Particulate </a:t>
            </a:r>
            <a:r>
              <a:rPr lang="en-US" dirty="0" smtClean="0"/>
              <a:t>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9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2413000"/>
            <a:ext cx="5321300" cy="3606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87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Particulate Sampling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93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612900"/>
            <a:ext cx="3594950" cy="4940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87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Cyclone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6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32000"/>
            <a:ext cx="8229600" cy="344103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87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Cyclone Devices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6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1744240"/>
            <a:ext cx="4394200" cy="480895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787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Cyclone Devices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8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7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Describe </a:t>
            </a:r>
            <a:r>
              <a:rPr lang="en-US" dirty="0"/>
              <a:t>the different types of aerosols.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basic effects on the lungs associated with aerosol inhalation.</a:t>
            </a:r>
          </a:p>
          <a:p>
            <a:r>
              <a:rPr lang="en-US" dirty="0" smtClean="0"/>
              <a:t>Assemble </a:t>
            </a:r>
            <a:r>
              <a:rPr lang="en-US" dirty="0"/>
              <a:t>the appropriate equipment and perform calibration using primary and secondary standards </a:t>
            </a:r>
            <a:r>
              <a:rPr lang="en-US" dirty="0" smtClean="0"/>
              <a:t>on a </a:t>
            </a:r>
            <a:r>
              <a:rPr lang="en-US" dirty="0"/>
              <a:t>general total </a:t>
            </a:r>
            <a:r>
              <a:rPr lang="en-US" dirty="0" err="1" smtClean="0"/>
              <a:t>nonfibrous</a:t>
            </a:r>
            <a:r>
              <a:rPr lang="en-US" dirty="0" smtClean="0"/>
              <a:t> contaminant </a:t>
            </a:r>
            <a:r>
              <a:rPr lang="en-US" dirty="0"/>
              <a:t>sampling train.</a:t>
            </a:r>
          </a:p>
          <a:p>
            <a:r>
              <a:rPr lang="en-US" dirty="0" smtClean="0"/>
              <a:t>List </a:t>
            </a:r>
            <a:r>
              <a:rPr lang="en-US" dirty="0"/>
              <a:t>the basic steps to conduct aerosol monitoring on a worker.</a:t>
            </a:r>
          </a:p>
          <a:p>
            <a:r>
              <a:rPr lang="en-US" dirty="0" smtClean="0"/>
              <a:t>Propose </a:t>
            </a:r>
            <a:r>
              <a:rPr lang="en-US" dirty="0"/>
              <a:t>a strategy that can monitor the majority of </a:t>
            </a:r>
            <a:r>
              <a:rPr lang="en-US" dirty="0" err="1"/>
              <a:t>nonfibrous</a:t>
            </a:r>
            <a:r>
              <a:rPr lang="en-US" dirty="0"/>
              <a:t> contaminants based on sampling objectives.</a:t>
            </a:r>
          </a:p>
          <a:p>
            <a:r>
              <a:rPr lang="en-US" dirty="0" smtClean="0"/>
              <a:t>Conduct </a:t>
            </a:r>
            <a:r>
              <a:rPr lang="en-US" dirty="0" err="1"/>
              <a:t>nonfibrous</a:t>
            </a:r>
            <a:r>
              <a:rPr lang="en-US" dirty="0"/>
              <a:t> aerosol monitoring, properly ship samples to the lab, and request pertinent </a:t>
            </a:r>
            <a:r>
              <a:rPr lang="en-US" dirty="0" smtClean="0"/>
              <a:t>analysis on </a:t>
            </a:r>
            <a:r>
              <a:rPr lang="en-US" dirty="0"/>
              <a:t>the basis of sampling objectives.</a:t>
            </a:r>
          </a:p>
        </p:txBody>
      </p:sp>
    </p:spTree>
    <p:extLst>
      <p:ext uri="{BB962C8B-B14F-4D97-AF65-F5344CB8AC3E}">
        <p14:creationId xmlns:p14="http://schemas.microsoft.com/office/powerpoint/2010/main" val="297123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918382"/>
          </a:xfrm>
        </p:spPr>
        <p:txBody>
          <a:bodyPr>
            <a:normAutofit/>
          </a:bodyPr>
          <a:lstStyle/>
          <a:p>
            <a:r>
              <a:rPr lang="en-US" dirty="0" smtClean="0"/>
              <a:t>Types of Aerosols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979616" cy="4602164"/>
          </a:xfrm>
        </p:spPr>
        <p:txBody>
          <a:bodyPr/>
          <a:lstStyle/>
          <a:p>
            <a:r>
              <a:rPr lang="en-US" dirty="0" smtClean="0"/>
              <a:t>Dust</a:t>
            </a:r>
          </a:p>
          <a:p>
            <a:r>
              <a:rPr lang="en-US" dirty="0" smtClean="0"/>
              <a:t>Mist</a:t>
            </a:r>
          </a:p>
          <a:p>
            <a:r>
              <a:rPr lang="en-US" dirty="0" smtClean="0"/>
              <a:t>Fog</a:t>
            </a:r>
          </a:p>
          <a:p>
            <a:r>
              <a:rPr lang="en-US" dirty="0" smtClean="0"/>
              <a:t>Fumes</a:t>
            </a:r>
          </a:p>
          <a:p>
            <a:r>
              <a:rPr lang="en-US" dirty="0" smtClean="0"/>
              <a:t>Smoke</a:t>
            </a:r>
          </a:p>
          <a:p>
            <a:r>
              <a:rPr lang="en-US" dirty="0" smtClean="0"/>
              <a:t>Fibers</a:t>
            </a:r>
          </a:p>
        </p:txBody>
      </p:sp>
    </p:spTree>
    <p:extLst>
      <p:ext uri="{BB962C8B-B14F-4D97-AF65-F5344CB8AC3E}">
        <p14:creationId xmlns:p14="http://schemas.microsoft.com/office/powerpoint/2010/main" val="89734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016000"/>
          </a:xfrm>
        </p:spPr>
        <p:txBody>
          <a:bodyPr/>
          <a:lstStyle/>
          <a:p>
            <a:r>
              <a:rPr lang="en-US" dirty="0" smtClean="0"/>
              <a:t>Aerosol Deposition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2" y="1646566"/>
            <a:ext cx="7307666" cy="5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5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384300"/>
            <a:ext cx="6338369" cy="5321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69900"/>
            <a:ext cx="8229600" cy="1206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Relative Sizes of Aerosols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4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8300"/>
            <a:ext cx="8547100" cy="939800"/>
          </a:xfrm>
        </p:spPr>
        <p:txBody>
          <a:bodyPr>
            <a:normAutofit/>
          </a:bodyPr>
          <a:lstStyle/>
          <a:p>
            <a:r>
              <a:rPr lang="en-US" dirty="0" smtClean="0"/>
              <a:t>Aerodynamic Diameter and Impaction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979616" cy="4602164"/>
          </a:xfrm>
        </p:spPr>
        <p:txBody>
          <a:bodyPr/>
          <a:lstStyle/>
          <a:p>
            <a:r>
              <a:rPr lang="en-US" dirty="0" smtClean="0"/>
              <a:t>Inhalable particulate mass—100 mm</a:t>
            </a:r>
          </a:p>
          <a:p>
            <a:r>
              <a:rPr lang="en-US" dirty="0" smtClean="0"/>
              <a:t>Thoracic particulate mass—10 mm</a:t>
            </a:r>
          </a:p>
          <a:p>
            <a:r>
              <a:rPr lang="en-US" dirty="0" err="1" smtClean="0"/>
              <a:t>Respirable</a:t>
            </a:r>
            <a:r>
              <a:rPr lang="en-US" dirty="0"/>
              <a:t> particulate </a:t>
            </a:r>
            <a:r>
              <a:rPr lang="en-US" dirty="0" smtClean="0"/>
              <a:t>mass—4 mm</a:t>
            </a:r>
          </a:p>
        </p:txBody>
      </p:sp>
    </p:spTree>
    <p:extLst>
      <p:ext uri="{BB962C8B-B14F-4D97-AF65-F5344CB8AC3E}">
        <p14:creationId xmlns:p14="http://schemas.microsoft.com/office/powerpoint/2010/main" val="192672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31340"/>
            <a:ext cx="6502400" cy="4175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6146800"/>
            <a:ext cx="31838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Source</a:t>
            </a:r>
            <a:r>
              <a:rPr lang="en-US" sz="1050" i="1" dirty="0"/>
              <a:t>: Modified from </a:t>
            </a:r>
            <a:r>
              <a:rPr lang="en-US" sz="1050" i="1" dirty="0" err="1"/>
              <a:t>Bugarski</a:t>
            </a:r>
            <a:r>
              <a:rPr lang="en-US" sz="1050" i="1" dirty="0"/>
              <a:t> and </a:t>
            </a:r>
            <a:r>
              <a:rPr lang="en-US" sz="1050" i="1" dirty="0" err="1"/>
              <a:t>Gautam</a:t>
            </a:r>
            <a:r>
              <a:rPr lang="en-US" sz="1050" i="1" dirty="0"/>
              <a:t> </a:t>
            </a:r>
            <a:r>
              <a:rPr lang="en-US" sz="1050" i="1" dirty="0" smtClean="0"/>
              <a:t>2014</a:t>
            </a:r>
            <a:endParaRPr lang="en-US" sz="105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457200"/>
            <a:ext cx="8547100" cy="939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Particle Deposition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0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1562"/>
          </a:xfrm>
        </p:spPr>
        <p:txBody>
          <a:bodyPr>
            <a:normAutofit/>
          </a:bodyPr>
          <a:lstStyle/>
          <a:p>
            <a:r>
              <a:rPr lang="en-US" dirty="0" smtClean="0"/>
              <a:t>Air Sampling Pump Calibration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611061"/>
            <a:ext cx="8623300" cy="111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073400"/>
            <a:ext cx="8559800" cy="69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573175"/>
            <a:ext cx="8559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81100"/>
          </a:xfrm>
        </p:spPr>
        <p:txBody>
          <a:bodyPr>
            <a:noAutofit/>
          </a:bodyPr>
          <a:lstStyle/>
          <a:p>
            <a:r>
              <a:rPr lang="en-US" dirty="0" smtClean="0"/>
              <a:t>Correcting for Temperature </a:t>
            </a:r>
            <a:br>
              <a:rPr lang="en-US" dirty="0" smtClean="0"/>
            </a:br>
            <a:r>
              <a:rPr lang="en-US" dirty="0" smtClean="0"/>
              <a:t>and Pressure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89" y="2747403"/>
            <a:ext cx="5132112" cy="104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22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B48B5D0D68C469BC9C241D2B82C96" ma:contentTypeVersion="1" ma:contentTypeDescription="Create a new document." ma:contentTypeScope="" ma:versionID="d85dfe08a8ee2e791135ef72733ea7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ab18ac3bd9611d970f44e6085f8c6f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D1B35B3-8AC7-44A6-B0F6-732C439B1CAE}"/>
</file>

<file path=customXml/itemProps2.xml><?xml version="1.0" encoding="utf-8"?>
<ds:datastoreItem xmlns:ds="http://schemas.openxmlformats.org/officeDocument/2006/customXml" ds:itemID="{C6EC154E-6A4F-4919-9D6A-14977555C096}"/>
</file>

<file path=customXml/itemProps3.xml><?xml version="1.0" encoding="utf-8"?>
<ds:datastoreItem xmlns:ds="http://schemas.openxmlformats.org/officeDocument/2006/customXml" ds:itemID="{863E1EAF-0CFD-4FE7-B9CB-FBD7ED3005F4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618</TotalTime>
  <Words>182</Words>
  <Application>Microsoft Office PowerPoint</Application>
  <PresentationFormat>On-screen Show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CHAPTER 7</vt:lpstr>
      <vt:lpstr>Learning Objectives</vt:lpstr>
      <vt:lpstr>Types of Aerosols</vt:lpstr>
      <vt:lpstr>Aerosol Deposition</vt:lpstr>
      <vt:lpstr>PowerPoint Presentation</vt:lpstr>
      <vt:lpstr>Aerodynamic Diameter and Impaction</vt:lpstr>
      <vt:lpstr>PowerPoint Presentation</vt:lpstr>
      <vt:lpstr>Air Sampling Pump Calibration</vt:lpstr>
      <vt:lpstr>Correcting for Temperature  and Pressure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Aerosols</dc:title>
  <dc:creator>Thomas Fuller</dc:creator>
  <cp:lastModifiedBy>Deborah Meyer</cp:lastModifiedBy>
  <cp:revision>14</cp:revision>
  <dcterms:created xsi:type="dcterms:W3CDTF">2016-07-14T09:32:55Z</dcterms:created>
  <dcterms:modified xsi:type="dcterms:W3CDTF">2016-09-30T13:48:47Z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0x010100B01B48B5D0D68C469BC9C241D2B82C96</vt:lpwstr>
  </property>
</Properties>
</file>