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1" r:id="rId13"/>
    <p:sldId id="273" r:id="rId14"/>
    <p:sldId id="274" r:id="rId15"/>
    <p:sldId id="275" r:id="rId16"/>
    <p:sldId id="268" r:id="rId17"/>
    <p:sldId id="269" r:id="rId18"/>
    <p:sldId id="276" r:id="rId19"/>
    <p:sldId id="277" r:id="rId20"/>
    <p:sldId id="281" r:id="rId21"/>
    <p:sldId id="279" r:id="rId22"/>
    <p:sldId id="280" r:id="rId23"/>
    <p:sldId id="278" r:id="rId24"/>
    <p:sldId id="270" r:id="rId25"/>
    <p:sldId id="271" r:id="rId26"/>
    <p:sldId id="282" r:id="rId27"/>
    <p:sldId id="283" r:id="rId28"/>
    <p:sldId id="289" r:id="rId29"/>
    <p:sldId id="286" r:id="rId30"/>
    <p:sldId id="287" r:id="rId31"/>
    <p:sldId id="288" r:id="rId32"/>
    <p:sldId id="284" r:id="rId33"/>
    <p:sldId id="285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95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600F3D-D3E8-0649-9B6F-839A839B4099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752ED6-4D5C-ED4B-9A01-A123E039BF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CHAPTER 8</a:t>
            </a:r>
            <a:endParaRPr lang="en-US" sz="40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Ventilation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3" y="1673893"/>
            <a:ext cx="2335739" cy="2894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47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93" y="2081284"/>
            <a:ext cx="5422900" cy="41021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Calculating Air Flow in a 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7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8" y="3082193"/>
            <a:ext cx="6551873" cy="27052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Continuity Equation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Because air in a duct is </a:t>
            </a:r>
            <a:r>
              <a:rPr lang="en-US" dirty="0" err="1" smtClean="0"/>
              <a:t>incompressable</a:t>
            </a:r>
            <a:r>
              <a:rPr lang="en-US" dirty="0" smtClean="0"/>
              <a:t>, the quantity of air flowing in a duct always stays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0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3" y="2438252"/>
            <a:ext cx="7298519" cy="30610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Static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1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47" y="2624656"/>
            <a:ext cx="6533866" cy="312256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Static Pressure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5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83" y="2286998"/>
            <a:ext cx="7038833" cy="27878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Static Pressure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3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55" y="2253703"/>
            <a:ext cx="5668749" cy="35994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Static Pressure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61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 Pressure Balance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51380"/>
            <a:ext cx="5705901" cy="41612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TP </a:t>
            </a:r>
            <a:r>
              <a:rPr lang="en-US" dirty="0"/>
              <a:t>= VP + SP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TP = </a:t>
            </a:r>
            <a:r>
              <a:rPr lang="en-US" dirty="0" smtClean="0"/>
              <a:t>Total </a:t>
            </a:r>
            <a:r>
              <a:rPr lang="en-US" dirty="0" smtClean="0"/>
              <a:t>Pressure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VP = </a:t>
            </a:r>
            <a:r>
              <a:rPr lang="en-US" dirty="0" smtClean="0"/>
              <a:t>Velocity Pressure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 = Static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9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64648"/>
            <a:ext cx="6324031" cy="508695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Duct Pressure Changes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1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82" y="2769517"/>
            <a:ext cx="2303818" cy="7379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Calculating Velocity of Air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05" y="2004018"/>
            <a:ext cx="4673789" cy="40626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Point Source Suction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</a:t>
            </a:r>
            <a:r>
              <a:rPr lang="en-US" dirty="0"/>
              <a:t>the main types and purposes of different types of workplace ventilation systems.</a:t>
            </a:r>
          </a:p>
          <a:p>
            <a:r>
              <a:rPr lang="en-US" dirty="0" smtClean="0"/>
              <a:t>List </a:t>
            </a:r>
            <a:r>
              <a:rPr lang="en-US" dirty="0"/>
              <a:t>the environmental factors that influence ventilation system operations.</a:t>
            </a:r>
          </a:p>
          <a:p>
            <a:r>
              <a:rPr lang="en-US" dirty="0" smtClean="0"/>
              <a:t>Make </a:t>
            </a:r>
            <a:r>
              <a:rPr lang="en-US" dirty="0"/>
              <a:t>ventilation calculations using standard formulas.</a:t>
            </a:r>
          </a:p>
          <a:p>
            <a:r>
              <a:rPr lang="en-US" dirty="0" smtClean="0"/>
              <a:t>Explain </a:t>
            </a:r>
            <a:r>
              <a:rPr lang="en-US" dirty="0"/>
              <a:t>the relationships among different types of pressures within a duct that are related to air movement.</a:t>
            </a:r>
          </a:p>
          <a:p>
            <a:r>
              <a:rPr lang="en-US" dirty="0" smtClean="0"/>
              <a:t>Recognize </a:t>
            </a:r>
            <a:r>
              <a:rPr lang="en-US" dirty="0"/>
              <a:t>various parts of a ventilation system.</a:t>
            </a:r>
          </a:p>
          <a:p>
            <a:r>
              <a:rPr lang="en-US" dirty="0" smtClean="0"/>
              <a:t>Identify </a:t>
            </a:r>
            <a:r>
              <a:rPr lang="en-US" dirty="0"/>
              <a:t>different types of air capture device hoods and their appropriate uses and limitations.</a:t>
            </a:r>
          </a:p>
          <a:p>
            <a:r>
              <a:rPr lang="en-US" dirty="0" smtClean="0"/>
              <a:t>Differentiate </a:t>
            </a:r>
            <a:r>
              <a:rPr lang="en-US" dirty="0"/>
              <a:t>among the various types of ventilation fans.</a:t>
            </a:r>
          </a:p>
          <a:p>
            <a:r>
              <a:rPr lang="en-US" dirty="0" smtClean="0"/>
              <a:t>Describe </a:t>
            </a:r>
            <a:r>
              <a:rPr lang="en-US" dirty="0"/>
              <a:t>standard air cleaning devices and filters.</a:t>
            </a:r>
          </a:p>
          <a:p>
            <a:r>
              <a:rPr lang="en-US" dirty="0" smtClean="0"/>
              <a:t>Calculate </a:t>
            </a:r>
            <a:r>
              <a:rPr lang="en-US" dirty="0"/>
              <a:t>air exchange rates using provided parameters.</a:t>
            </a:r>
          </a:p>
        </p:txBody>
      </p:sp>
    </p:spTree>
    <p:extLst>
      <p:ext uri="{BB962C8B-B14F-4D97-AF65-F5344CB8AC3E}">
        <p14:creationId xmlns:p14="http://schemas.microsoft.com/office/powerpoint/2010/main" val="269254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3383" y="3209067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 Q = VA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4329" y="4821409"/>
            <a:ext cx="2683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 V = Q/(</a:t>
            </a:r>
            <a:r>
              <a:rPr lang="el-GR" sz="3200" dirty="0" smtClean="0"/>
              <a:t>4πX</a:t>
            </a:r>
            <a:r>
              <a:rPr lang="en-US" sz="3200" baseline="30000" dirty="0" smtClean="0"/>
              <a:t>2</a:t>
            </a:r>
            <a:r>
              <a:rPr lang="en-US" sz="32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8919" y="3987352"/>
            <a:ext cx="193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 </a:t>
            </a:r>
            <a:r>
              <a:rPr lang="en-US" sz="3200" dirty="0" smtClean="0"/>
              <a:t>A</a:t>
            </a:r>
            <a:r>
              <a:rPr lang="el-GR" sz="3200" dirty="0" smtClean="0"/>
              <a:t> </a:t>
            </a:r>
            <a:r>
              <a:rPr lang="el-GR" sz="3200" dirty="0"/>
              <a:t>= </a:t>
            </a:r>
            <a:r>
              <a:rPr lang="el-GR" sz="3200" dirty="0" smtClean="0"/>
              <a:t>4πX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Capture Velocity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64674" y="1557149"/>
            <a:ext cx="8122125" cy="212774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capture velocity is the speed that the air needs to move toward </a:t>
            </a:r>
            <a:r>
              <a:rPr lang="en-US" dirty="0" smtClean="0"/>
              <a:t>the duct </a:t>
            </a:r>
            <a:r>
              <a:rPr lang="en-US" dirty="0"/>
              <a:t>at any given distance in order to gather the toxic vapors into the duct.</a:t>
            </a:r>
          </a:p>
        </p:txBody>
      </p:sp>
    </p:spTree>
    <p:extLst>
      <p:ext uri="{BB962C8B-B14F-4D97-AF65-F5344CB8AC3E}">
        <p14:creationId xmlns:p14="http://schemas.microsoft.com/office/powerpoint/2010/main" val="146134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20" y="1772786"/>
            <a:ext cx="4526272" cy="474657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533400"/>
            <a:ext cx="8386549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Hood Designs and Capture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52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 to Consider When Designing </a:t>
            </a:r>
            <a:br>
              <a:rPr lang="en-US" dirty="0" smtClean="0"/>
            </a:br>
            <a:r>
              <a:rPr lang="en-US" dirty="0" smtClean="0"/>
              <a:t>a Ventilation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164"/>
            <a:ext cx="8229600" cy="4429836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ocation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elative </a:t>
            </a:r>
            <a:r>
              <a:rPr lang="en-US" dirty="0"/>
              <a:t>contribution of each source to the exposure</a:t>
            </a:r>
          </a:p>
          <a:p>
            <a:r>
              <a:rPr lang="en-US" dirty="0"/>
              <a:t>C</a:t>
            </a:r>
            <a:r>
              <a:rPr lang="en-US" dirty="0" smtClean="0"/>
              <a:t>haracterization </a:t>
            </a:r>
            <a:r>
              <a:rPr lang="en-US" dirty="0"/>
              <a:t>of each contributor</a:t>
            </a:r>
          </a:p>
          <a:p>
            <a:r>
              <a:rPr lang="en-US" dirty="0"/>
              <a:t>C</a:t>
            </a:r>
            <a:r>
              <a:rPr lang="en-US" dirty="0" smtClean="0"/>
              <a:t>haracterization </a:t>
            </a:r>
            <a:r>
              <a:rPr lang="en-US" dirty="0"/>
              <a:t>of ambient air</a:t>
            </a:r>
          </a:p>
          <a:p>
            <a:r>
              <a:rPr lang="en-US" dirty="0"/>
              <a:t>W</a:t>
            </a:r>
            <a:r>
              <a:rPr lang="en-US" dirty="0" smtClean="0"/>
              <a:t>orker </a:t>
            </a:r>
            <a:r>
              <a:rPr lang="en-US" dirty="0"/>
              <a:t>interaction with emission source</a:t>
            </a:r>
          </a:p>
          <a:p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2154903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52" y="2126397"/>
            <a:ext cx="6565900" cy="38481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Local Exhaust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9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403" y="1842446"/>
            <a:ext cx="2763515" cy="460289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Local Exhaust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02" y="2074458"/>
            <a:ext cx="5435205" cy="43024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Typical Laboratory Fume 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7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15" y="2096627"/>
            <a:ext cx="7147825" cy="283135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Minimum Duct Velocities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0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107" y="1555844"/>
            <a:ext cx="2863220" cy="505649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Centrifugal Fans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14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50" y="2347415"/>
            <a:ext cx="5191099" cy="22109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Fan Speed and Flow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30" y="2432201"/>
            <a:ext cx="6066052" cy="2135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Fan Speed and Fan Static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8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r>
              <a:rPr lang="en-US" dirty="0"/>
              <a:t>of </a:t>
            </a:r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maintain an adequate oxygen supply in the work area</a:t>
            </a:r>
          </a:p>
          <a:p>
            <a:r>
              <a:rPr lang="en-US" dirty="0" smtClean="0"/>
              <a:t>To prevent </a:t>
            </a:r>
            <a:r>
              <a:rPr lang="en-US" dirty="0"/>
              <a:t>hazardous concentrations of toxic materials in the air</a:t>
            </a:r>
          </a:p>
          <a:p>
            <a:r>
              <a:rPr lang="en-US" dirty="0" smtClean="0"/>
              <a:t>To </a:t>
            </a:r>
            <a:r>
              <a:rPr lang="en-US" dirty="0"/>
              <a:t>remove any undesirable odors from a given area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control temperature and humidity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remove undesirable contaminants at their source before they enter </a:t>
            </a:r>
            <a:r>
              <a:rPr lang="en-US" dirty="0" smtClean="0"/>
              <a:t>the workplace </a:t>
            </a:r>
            <a:r>
              <a:rPr lang="en-US" dirty="0"/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1613511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93" y="2480357"/>
            <a:ext cx="4642323" cy="21231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Fan Speeds and Horse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61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356" y="1760560"/>
            <a:ext cx="3562932" cy="4713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6116" y="6495774"/>
            <a:ext cx="5413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</a:t>
            </a:r>
            <a:r>
              <a:rPr lang="en-US" sz="1000" i="1" dirty="0"/>
              <a:t>: © </a:t>
            </a:r>
            <a:r>
              <a:rPr lang="en-US" sz="1000" i="1" dirty="0" err="1"/>
              <a:t>User:Goran</a:t>
            </a:r>
            <a:r>
              <a:rPr lang="en-US" sz="1000" i="1" dirty="0"/>
              <a:t> </a:t>
            </a:r>
            <a:r>
              <a:rPr lang="en-US" sz="1000" i="1" dirty="0" err="1"/>
              <a:t>tek</a:t>
            </a:r>
            <a:r>
              <a:rPr lang="en-US" sz="1000" i="1" dirty="0"/>
              <a:t>-en/Wikimedia </a:t>
            </a:r>
            <a:r>
              <a:rPr lang="en-US" sz="1000" i="1" dirty="0" smtClean="0"/>
              <a:t>Commons/CC-BY-SA-3.0</a:t>
            </a:r>
            <a:endParaRPr lang="en-US" sz="1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Air Cleaning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1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17" y="2006220"/>
            <a:ext cx="3643676" cy="458943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Air Cleaning Devices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11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51" y="2101754"/>
            <a:ext cx="3785508" cy="43847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Air Cleaning Devices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369227"/>
            <a:ext cx="4345485" cy="2161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85" y="2500175"/>
            <a:ext cx="3539211" cy="19812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General Ventilation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8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254457"/>
          </a:xfrm>
        </p:spPr>
        <p:txBody>
          <a:bodyPr>
            <a:noAutofit/>
          </a:bodyPr>
          <a:lstStyle/>
          <a:p>
            <a:r>
              <a:rPr lang="en-US" dirty="0" smtClean="0"/>
              <a:t>Operational </a:t>
            </a:r>
            <a:r>
              <a:rPr lang="en-US" dirty="0"/>
              <a:t>and </a:t>
            </a:r>
            <a:r>
              <a:rPr lang="en-US" dirty="0" smtClean="0"/>
              <a:t>Environmental Factors Affecting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56346"/>
            <a:ext cx="8386549" cy="4320654"/>
          </a:xfrm>
        </p:spPr>
        <p:txBody>
          <a:bodyPr>
            <a:normAutofit/>
          </a:bodyPr>
          <a:lstStyle/>
          <a:p>
            <a:r>
              <a:rPr lang="en-US" dirty="0" smtClean="0"/>
              <a:t>Manufacturing </a:t>
            </a:r>
            <a:r>
              <a:rPr lang="en-US" dirty="0"/>
              <a:t>processes</a:t>
            </a:r>
          </a:p>
          <a:p>
            <a:r>
              <a:rPr lang="en-US" dirty="0" smtClean="0"/>
              <a:t>Exhaust air </a:t>
            </a:r>
            <a:r>
              <a:rPr lang="en-US" dirty="0"/>
              <a:t>system and local air extraction</a:t>
            </a:r>
          </a:p>
          <a:p>
            <a:r>
              <a:rPr lang="en-US" dirty="0" smtClean="0"/>
              <a:t>Climate requirements </a:t>
            </a:r>
            <a:r>
              <a:rPr lang="en-US" dirty="0"/>
              <a:t>(tightness, plant aerodynamics, etc.)</a:t>
            </a:r>
          </a:p>
          <a:p>
            <a:r>
              <a:rPr lang="en-US" dirty="0"/>
              <a:t>C</a:t>
            </a:r>
            <a:r>
              <a:rPr lang="en-US" dirty="0" smtClean="0"/>
              <a:t>leanliness </a:t>
            </a:r>
            <a:r>
              <a:rPr lang="en-US" dirty="0"/>
              <a:t>requirements</a:t>
            </a:r>
          </a:p>
          <a:p>
            <a:r>
              <a:rPr lang="en-US" dirty="0" smtClean="0"/>
              <a:t>Ambient </a:t>
            </a:r>
            <a:r>
              <a:rPr lang="en-US" dirty="0"/>
              <a:t>air conditions</a:t>
            </a:r>
          </a:p>
          <a:p>
            <a:r>
              <a:rPr lang="en-US" dirty="0"/>
              <a:t>H</a:t>
            </a:r>
            <a:r>
              <a:rPr lang="en-US" dirty="0" smtClean="0"/>
              <a:t>eat </a:t>
            </a:r>
            <a:r>
              <a:rPr lang="en-US" dirty="0"/>
              <a:t>emissions</a:t>
            </a:r>
          </a:p>
          <a:p>
            <a:r>
              <a:rPr lang="en-US" dirty="0"/>
              <a:t>T</a:t>
            </a:r>
            <a:r>
              <a:rPr lang="en-US" dirty="0" smtClean="0"/>
              <a:t>errain </a:t>
            </a:r>
            <a:r>
              <a:rPr lang="en-US" dirty="0"/>
              <a:t>around the plant</a:t>
            </a:r>
          </a:p>
          <a:p>
            <a:r>
              <a:rPr lang="en-US" dirty="0"/>
              <a:t>C</a:t>
            </a:r>
            <a:r>
              <a:rPr lang="en-US" dirty="0" smtClean="0"/>
              <a:t>ontaminant </a:t>
            </a:r>
            <a:r>
              <a:rPr lang="en-US" dirty="0"/>
              <a:t>emissions</a:t>
            </a:r>
          </a:p>
          <a:p>
            <a:r>
              <a:rPr lang="en-US" dirty="0"/>
              <a:t>R</a:t>
            </a:r>
            <a:r>
              <a:rPr lang="en-US" dirty="0" smtClean="0"/>
              <a:t>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6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Supply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utdoor </a:t>
            </a:r>
            <a:r>
              <a:rPr lang="en-US" dirty="0"/>
              <a:t>air intake</a:t>
            </a:r>
          </a:p>
          <a:p>
            <a:r>
              <a:rPr lang="en-US" dirty="0"/>
              <a:t>F</a:t>
            </a:r>
            <a:r>
              <a:rPr lang="en-US" dirty="0" smtClean="0"/>
              <a:t>ilters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eating </a:t>
            </a:r>
            <a:r>
              <a:rPr lang="en-US" dirty="0"/>
              <a:t>and cooling units</a:t>
            </a:r>
          </a:p>
          <a:p>
            <a:r>
              <a:rPr lang="en-US" dirty="0"/>
              <a:t>F</a:t>
            </a:r>
            <a:r>
              <a:rPr lang="en-US" dirty="0" smtClean="0"/>
              <a:t>ans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ucts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egisters/grilles </a:t>
            </a:r>
            <a:r>
              <a:rPr lang="en-US" dirty="0"/>
              <a:t>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9125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33" y="1665026"/>
            <a:ext cx="7145551" cy="450191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41445"/>
            <a:ext cx="8229600" cy="10235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Air-Supply System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4741" y="6164658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Source</a:t>
            </a:r>
            <a:r>
              <a:rPr lang="en-US" sz="1050" i="1" dirty="0"/>
              <a:t>: </a:t>
            </a:r>
            <a:r>
              <a:rPr lang="en-US" sz="1050" i="1" dirty="0" err="1" smtClean="0"/>
              <a:t>valigursky</a:t>
            </a:r>
            <a:r>
              <a:rPr lang="en-US" sz="1050" i="1" dirty="0" smtClean="0"/>
              <a:t>/</a:t>
            </a:r>
            <a:r>
              <a:rPr lang="en-US" sz="1050" i="1" dirty="0" err="1" smtClean="0"/>
              <a:t>iStock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4519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33"/>
            <a:ext cx="8229600" cy="1190767"/>
          </a:xfrm>
        </p:spPr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6549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ventilation is most often used: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more cost-effective options are not </a:t>
            </a:r>
            <a:r>
              <a:rPr lang="en-US" dirty="0" smtClean="0"/>
              <a:t>available.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gases, vapors, or small aerosols with low toxicity are </a:t>
            </a:r>
            <a:r>
              <a:rPr lang="en-US" dirty="0" smtClean="0"/>
              <a:t>present.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emissions occur uniformly in time and </a:t>
            </a:r>
            <a:r>
              <a:rPr lang="en-US" dirty="0" smtClean="0"/>
              <a:t>space.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emissions are not near the workers’ breathing </a:t>
            </a:r>
            <a:r>
              <a:rPr lang="en-US" dirty="0" smtClean="0"/>
              <a:t>zones.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supply air is </a:t>
            </a:r>
            <a:r>
              <a:rPr lang="en-US" dirty="0" smtClean="0"/>
              <a:t>clean.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5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Exhaust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 systems are most effective when the following conditions exist: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cost-effective methods do not work.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contaminant is toxic.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worker is near the emissions source.</a:t>
            </a:r>
          </a:p>
          <a:p>
            <a:pPr lvl="1"/>
            <a:r>
              <a:rPr lang="en-US" dirty="0" smtClean="0"/>
              <a:t>Emission </a:t>
            </a:r>
            <a:r>
              <a:rPr lang="en-US" dirty="0"/>
              <a:t>rates vary with 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Sources </a:t>
            </a:r>
            <a:r>
              <a:rPr lang="en-US" dirty="0"/>
              <a:t>of emissions are large and few.</a:t>
            </a:r>
          </a:p>
          <a:p>
            <a:pPr lvl="1"/>
            <a:r>
              <a:rPr lang="en-US" dirty="0" smtClean="0"/>
              <a:t>Sources </a:t>
            </a:r>
            <a:r>
              <a:rPr lang="en-US" dirty="0"/>
              <a:t>are stationary.</a:t>
            </a:r>
          </a:p>
          <a:p>
            <a:pPr lvl="1"/>
            <a:r>
              <a:rPr lang="en-US" dirty="0" smtClean="0"/>
              <a:t>Regulations </a:t>
            </a:r>
            <a:r>
              <a:rPr lang="en-US" dirty="0"/>
              <a:t>require sources to be exhausted.</a:t>
            </a:r>
          </a:p>
        </p:txBody>
      </p:sp>
    </p:spTree>
    <p:extLst>
      <p:ext uri="{BB962C8B-B14F-4D97-AF65-F5344CB8AC3E}">
        <p14:creationId xmlns:p14="http://schemas.microsoft.com/office/powerpoint/2010/main" val="307785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Flow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 </a:t>
            </a:r>
            <a:r>
              <a:rPr lang="en-US" dirty="0"/>
              <a:t>= </a:t>
            </a:r>
            <a:r>
              <a:rPr lang="en-US" dirty="0" smtClean="0"/>
              <a:t>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 = Volumetric air-flow rate, in cubic feet per minute</a:t>
            </a:r>
          </a:p>
          <a:p>
            <a:pPr marL="0" indent="0">
              <a:buNone/>
            </a:pPr>
            <a:r>
              <a:rPr lang="en-US" dirty="0"/>
              <a:t>V = Average velocity, in feet per minute</a:t>
            </a:r>
          </a:p>
          <a:p>
            <a:pPr marL="0" indent="0">
              <a:buNone/>
            </a:pPr>
            <a:r>
              <a:rPr lang="en-US" dirty="0"/>
              <a:t>A = Duct cross-sectional area, in square feet</a:t>
            </a:r>
          </a:p>
        </p:txBody>
      </p:sp>
    </p:spTree>
    <p:extLst>
      <p:ext uri="{BB962C8B-B14F-4D97-AF65-F5344CB8AC3E}">
        <p14:creationId xmlns:p14="http://schemas.microsoft.com/office/powerpoint/2010/main" val="4086524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B48B5D0D68C469BC9C241D2B82C96" ma:contentTypeVersion="1" ma:contentTypeDescription="Create a new document." ma:contentTypeScope="" ma:versionID="d85dfe08a8ee2e791135ef72733ea7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b18ac3bd9611d970f44e6085f8c6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28CDAE-5E7E-447D-80A8-232810522040}"/>
</file>

<file path=customXml/itemProps2.xml><?xml version="1.0" encoding="utf-8"?>
<ds:datastoreItem xmlns:ds="http://schemas.openxmlformats.org/officeDocument/2006/customXml" ds:itemID="{4363588C-BD12-41BA-87AA-28F9B411AA7A}"/>
</file>

<file path=customXml/itemProps3.xml><?xml version="1.0" encoding="utf-8"?>
<ds:datastoreItem xmlns:ds="http://schemas.openxmlformats.org/officeDocument/2006/customXml" ds:itemID="{B30857CF-DD60-43E5-883D-E445FCB321D0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268</TotalTime>
  <Words>586</Words>
  <Application>Microsoft Office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CHAPTER 8</vt:lpstr>
      <vt:lpstr>Learning Objectives</vt:lpstr>
      <vt:lpstr>Objectives of Ventilation</vt:lpstr>
      <vt:lpstr>Operational and Environmental Factors Affecting Ventilation</vt:lpstr>
      <vt:lpstr>Components of Supply Systems</vt:lpstr>
      <vt:lpstr>PowerPoint Presentation</vt:lpstr>
      <vt:lpstr>General Ventilation</vt:lpstr>
      <vt:lpstr>Local Exhaust Ventilation</vt:lpstr>
      <vt:lpstr>Volumetric Flow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Duct Pressure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 to Consider When Designing  a Ventilation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Ventilation</dc:title>
  <dc:creator>Thomas Fuller</dc:creator>
  <cp:lastModifiedBy>Deborah Meyer</cp:lastModifiedBy>
  <cp:revision>20</cp:revision>
  <dcterms:created xsi:type="dcterms:W3CDTF">2016-07-14T11:13:42Z</dcterms:created>
  <dcterms:modified xsi:type="dcterms:W3CDTF">2016-09-30T14:04:34Z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0x010100B01B48B5D0D68C469BC9C241D2B82C96</vt:lpwstr>
  </property>
</Properties>
</file>