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  <p:sldMasterId id="2147483669" r:id="rId6"/>
    <p:sldMasterId id="2147483702" r:id="rId7"/>
    <p:sldMasterId id="2147483818" r:id="rId8"/>
  </p:sldMasterIdLst>
  <p:notesMasterIdLst>
    <p:notesMasterId r:id="rId16"/>
  </p:notesMasterIdLst>
  <p:sldIdLst>
    <p:sldId id="2147481064" r:id="rId9"/>
    <p:sldId id="2147481066" r:id="rId10"/>
    <p:sldId id="2147481097" r:id="rId11"/>
    <p:sldId id="2147481098" r:id="rId12"/>
    <p:sldId id="2147481096" r:id="rId13"/>
    <p:sldId id="2147481094" r:id="rId14"/>
    <p:sldId id="214748109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C8F1D0A-6D57-6EAE-EE10-AA61A8A2FFEE}" name="Tom Bell" initials="TB" userId="S::Tom.Bell@nsc.org::c35a0b11-5ba8-4c5f-b597-c3f7bad082ec" providerId="AD"/>
  <p188:author id="{2D17B767-AA36-6F6B-7E42-D51EF9F09044}" name="Katie Fricke" initials="KF" userId="S::Katie.Fricke@nsc.org::387f5987-e889-469e-8bbe-35a654bf9564" providerId="AD"/>
  <p188:author id="{6D131A96-0146-7E92-7D4E-C6D44253D7EA}" name="Lorraine Martin" initials="LM" userId="S::Lorraine.Martin@nsc.org::ef6d2d58-8054-4535-bf06-7f131cc60d16" providerId="AD"/>
  <p188:author id="{B65571BD-2736-4385-C9E8-5ECC3F36655F}" name="Beth Pearl" initials="BP" userId="S::Beth.Pearl@nsc.org::5edf45dd-7fdf-4240-a152-1f232b8197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8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56" autoAdjust="0"/>
    <p:restoredTop sz="81495" autoAdjust="0"/>
  </p:normalViewPr>
  <p:slideViewPr>
    <p:cSldViewPr snapToGrid="0">
      <p:cViewPr varScale="1">
        <p:scale>
          <a:sx n="53" d="100"/>
          <a:sy n="53" d="100"/>
        </p:scale>
        <p:origin x="6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Chart!$B$1</c:f>
              <c:strCache>
                <c:ptCount val="1"/>
                <c:pt idx="0">
                  <c:v>Preventable Deaths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Chart!$A$5:$A$25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Chart!$B$5:$B$25</c:f>
              <c:numCache>
                <c:formatCode>#,##0</c:formatCode>
                <c:ptCount val="21"/>
                <c:pt idx="0">
                  <c:v>4726</c:v>
                </c:pt>
                <c:pt idx="1">
                  <c:v>4725</c:v>
                </c:pt>
                <c:pt idx="2">
                  <c:v>4995</c:v>
                </c:pt>
                <c:pt idx="3">
                  <c:v>4984</c:v>
                </c:pt>
                <c:pt idx="4">
                  <c:v>5088</c:v>
                </c:pt>
                <c:pt idx="5">
                  <c:v>4829</c:v>
                </c:pt>
                <c:pt idx="6">
                  <c:v>4423</c:v>
                </c:pt>
                <c:pt idx="7">
                  <c:v>3744</c:v>
                </c:pt>
                <c:pt idx="8">
                  <c:v>3896</c:v>
                </c:pt>
                <c:pt idx="9">
                  <c:v>3901</c:v>
                </c:pt>
                <c:pt idx="10">
                  <c:v>3903</c:v>
                </c:pt>
                <c:pt idx="11">
                  <c:v>3899</c:v>
                </c:pt>
                <c:pt idx="12">
                  <c:v>4132</c:v>
                </c:pt>
                <c:pt idx="13">
                  <c:v>4190</c:v>
                </c:pt>
                <c:pt idx="14">
                  <c:v>4398</c:v>
                </c:pt>
                <c:pt idx="15">
                  <c:v>4414</c:v>
                </c:pt>
                <c:pt idx="16">
                  <c:v>4493</c:v>
                </c:pt>
                <c:pt idx="17">
                  <c:v>4572</c:v>
                </c:pt>
                <c:pt idx="18">
                  <c:v>4113</c:v>
                </c:pt>
                <c:pt idx="19">
                  <c:v>4472</c:v>
                </c:pt>
                <c:pt idx="20">
                  <c:v>4695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89-485D-8F8A-191EF8D854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5407039"/>
        <c:axId val="1875408479"/>
      </c:lineChart>
      <c:lineChart>
        <c:grouping val="standard"/>
        <c:varyColors val="0"/>
        <c:ser>
          <c:idx val="1"/>
          <c:order val="1"/>
          <c:tx>
            <c:strRef>
              <c:f>Chart!$C$1</c:f>
              <c:strCache>
                <c:ptCount val="1"/>
                <c:pt idx="0">
                  <c:v>Total Recordable Cases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Chart!$A$5:$A$25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Chart!$C$5:$C$25</c:f>
              <c:numCache>
                <c:formatCode>0.0</c:formatCode>
                <c:ptCount val="21"/>
                <c:pt idx="0">
                  <c:v>5.3</c:v>
                </c:pt>
                <c:pt idx="1">
                  <c:v>5</c:v>
                </c:pt>
                <c:pt idx="2">
                  <c:v>4.8</c:v>
                </c:pt>
                <c:pt idx="3">
                  <c:v>4.5999999999999996</c:v>
                </c:pt>
                <c:pt idx="4">
                  <c:v>4.4000000000000004</c:v>
                </c:pt>
                <c:pt idx="5">
                  <c:v>4.2</c:v>
                </c:pt>
                <c:pt idx="6">
                  <c:v>3.9</c:v>
                </c:pt>
                <c:pt idx="7">
                  <c:v>3.6</c:v>
                </c:pt>
                <c:pt idx="8">
                  <c:v>3.5</c:v>
                </c:pt>
                <c:pt idx="9">
                  <c:v>3.4</c:v>
                </c:pt>
                <c:pt idx="10">
                  <c:v>3.4</c:v>
                </c:pt>
                <c:pt idx="11">
                  <c:v>3.3</c:v>
                </c:pt>
                <c:pt idx="12">
                  <c:v>3.2</c:v>
                </c:pt>
                <c:pt idx="13">
                  <c:v>3</c:v>
                </c:pt>
                <c:pt idx="14">
                  <c:v>2.9</c:v>
                </c:pt>
                <c:pt idx="15">
                  <c:v>2.8</c:v>
                </c:pt>
                <c:pt idx="16">
                  <c:v>2.8</c:v>
                </c:pt>
                <c:pt idx="17">
                  <c:v>2.8</c:v>
                </c:pt>
                <c:pt idx="18">
                  <c:v>2.7</c:v>
                </c:pt>
                <c:pt idx="19">
                  <c:v>2.7</c:v>
                </c:pt>
                <c:pt idx="20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89-485D-8F8A-191EF8D854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0638063"/>
        <c:axId val="1150635183"/>
      </c:lineChart>
      <c:dateAx>
        <c:axId val="18754070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5408479"/>
        <c:crosses val="autoZero"/>
        <c:auto val="0"/>
        <c:lblOffset val="100"/>
        <c:baseTimeUnit val="days"/>
      </c:dateAx>
      <c:valAx>
        <c:axId val="1875408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5407039"/>
        <c:crosses val="autoZero"/>
        <c:crossBetween val="between"/>
      </c:valAx>
      <c:valAx>
        <c:axId val="1150635183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638063"/>
        <c:crosses val="max"/>
        <c:crossBetween val="between"/>
      </c:valAx>
      <c:catAx>
        <c:axId val="11506380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150635183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515464705029553"/>
          <c:y val="0.70837145621803288"/>
          <c:w val="0.75980002473629782"/>
          <c:h val="0.1106126727552863"/>
        </c:manualLayout>
      </c:layout>
      <c:overlay val="0"/>
      <c:spPr>
        <a:solidFill>
          <a:srgbClr val="FFFFFF"/>
        </a:solidFill>
        <a:ln w="28575">
          <a:solidFill>
            <a:srgbClr val="CDE6F2">
              <a:lumMod val="10000"/>
            </a:srgb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43791-96CE-46F9-84E0-5BFE54EDFF4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FE8AC-2BB0-44BF-9BEA-8A3CF01C7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60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juryfacts.nsc.org/glossary/#medically%20consulted%20injury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37855F-BC21-46C7-ACB2-5CC7E60209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827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FE8AC-2BB0-44BF-9BEA-8A3CF01C78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73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-apple-system"/>
              </a:rPr>
              <a:t>The top three leading causes of preventable injury-related death (poisoning (including overdoses), falls, and motor vehicle) account for 86% of all preventable deaths. No other preventable cause of death (including suffocation, drowning, fires and burns, and natural or environmental disasters) accounts for more than 3% of the total. In contrast, nonfatal emergency department visits are dominated by fall-related injuries, accounting for 35% of all preventable nonfatal injuries. Struck by or against is the only other injury event accounting for more than 10% of the total (12%). Motor-vehicle occupant injuries account for 9% of the visits while overexertion accounts for 8%.</a:t>
            </a:r>
          </a:p>
          <a:p>
            <a:endParaRPr lang="en-US" b="0" i="0" dirty="0">
              <a:effectLst/>
              <a:latin typeface="-apple-system"/>
            </a:endParaRPr>
          </a:p>
          <a:p>
            <a:r>
              <a:rPr lang="en-US" b="0" i="0" dirty="0">
                <a:effectLst/>
                <a:latin typeface="-apple-system"/>
              </a:rPr>
              <a:t>*STKY from Edison Electric Institute and Quanta Services</a:t>
            </a:r>
          </a:p>
          <a:p>
            <a:r>
              <a:rPr lang="en-US" b="0" i="0" dirty="0">
                <a:effectLst/>
                <a:latin typeface="-apple-system"/>
              </a:rPr>
              <a:t>** Top 10 Preventable Injuries </a:t>
            </a:r>
            <a:r>
              <a:rPr lang="en-US" b="0" i="0">
                <a:effectLst/>
                <a:latin typeface="-apple-system"/>
              </a:rPr>
              <a:t>from Injury Facts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FE8AC-2BB0-44BF-9BEA-8A3CF01C78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76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595959"/>
                </a:solidFill>
                <a:effectLst/>
                <a:latin typeface="Roboto" panose="02000000000000000000" pitchFamily="2" charset="0"/>
              </a:rPr>
              <a:t>Cost per </a:t>
            </a:r>
            <a:r>
              <a:rPr lang="en-US" b="1" i="0" u="none" strike="noStrike" dirty="0">
                <a:solidFill>
                  <a:srgbClr val="595959"/>
                </a:solidFill>
                <a:effectLst/>
                <a:latin typeface="inherit"/>
                <a:hlinkClick r:id="rId3"/>
              </a:rPr>
              <a:t>medically consulted injury</a:t>
            </a:r>
            <a:r>
              <a:rPr lang="en-US" b="0" i="0" dirty="0">
                <a:solidFill>
                  <a:srgbClr val="595959"/>
                </a:solidFill>
                <a:effectLst/>
                <a:latin typeface="Roboto" panose="02000000000000000000" pitchFamily="2" charset="0"/>
              </a:rPr>
              <a:t> in 2022 was $40,000, while the cost per death was $1,390,000. *Injury Facts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FE8AC-2BB0-44BF-9BEA-8A3CF01C78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49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/>
              <a:t>“Only using TRIR for HSE performance is like only using blood pressure for cardiovascular health</a:t>
            </a:r>
            <a:r>
              <a:rPr lang="en-US" sz="1400" i="1" dirty="0">
                <a:effectLst/>
              </a:rPr>
              <a:t>”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FE8AC-2BB0-44BF-9BEA-8A3CF01C78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20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FE8AC-2BB0-44BF-9BEA-8A3CF01C78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33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791" y="3000293"/>
            <a:ext cx="10769599" cy="136878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8F8F8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54825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D7DF23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A5FB17-D3FE-8B4C-892A-4E155C039122}"/>
              </a:ext>
            </a:extLst>
          </p:cNvPr>
          <p:cNvSpPr txBox="1"/>
          <p:nvPr userDrawn="1"/>
        </p:nvSpPr>
        <p:spPr>
          <a:xfrm>
            <a:off x="8964457" y="6452486"/>
            <a:ext cx="1940968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3" dirty="0">
                <a:solidFill>
                  <a:srgbClr val="92D050"/>
                </a:solidFill>
              </a:rPr>
              <a:t>©2025 National Safety Council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4393EE-C035-E343-B71D-C399DA51E06A}"/>
              </a:ext>
            </a:extLst>
          </p:cNvPr>
          <p:cNvSpPr txBox="1"/>
          <p:nvPr userDrawn="1"/>
        </p:nvSpPr>
        <p:spPr>
          <a:xfrm>
            <a:off x="7756723" y="6452485"/>
            <a:ext cx="1940968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3" dirty="0">
                <a:solidFill>
                  <a:srgbClr val="92D05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87338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84048" y="1298448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47A7D5-413B-478D-90A4-5DD546B558BB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50CD2CEC-0C08-4BA9-A190-3D82368B229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FA586AB-FA2D-42F4-8151-920854832330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5" name="Footer Placeholder 3">
              <a:extLst>
                <a:ext uri="{FF2B5EF4-FFF2-40B4-BE49-F238E27FC236}">
                  <a16:creationId xmlns:a16="http://schemas.microsoft.com/office/drawing/2014/main" id="{1DCC11E6-50A6-4D60-90A3-DAC0F5C3141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6" name="TextBox 25">
              <a:extLst>
                <a:ext uri="{FF2B5EF4-FFF2-40B4-BE49-F238E27FC236}">
                  <a16:creationId xmlns:a16="http://schemas.microsoft.com/office/drawing/2014/main" id="{E4939CD9-310E-4888-B857-D2F0D9F2C2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5 December 2024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8" name="Rectangle 26">
              <a:extLst>
                <a:ext uri="{FF2B5EF4-FFF2-40B4-BE49-F238E27FC236}">
                  <a16:creationId xmlns:a16="http://schemas.microsoft.com/office/drawing/2014/main" id="{09721296-013C-4CBD-81A5-04F2EA9AE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759D013F-7193-4C4F-8884-8AE9416A73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5" name="Footer Placeholder 3">
              <a:extLst>
                <a:ext uri="{FF2B5EF4-FFF2-40B4-BE49-F238E27FC236}">
                  <a16:creationId xmlns:a16="http://schemas.microsoft.com/office/drawing/2014/main" id="{6A74E501-43F7-4892-86F3-3360305D16F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71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Black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2F7BA7-EC2E-4292-A559-789E7B774EF7}"/>
              </a:ext>
            </a:extLst>
          </p:cNvPr>
          <p:cNvSpPr/>
          <p:nvPr userDrawn="1"/>
        </p:nvSpPr>
        <p:spPr>
          <a:xfrm>
            <a:off x="0" y="0"/>
            <a:ext cx="1224689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3"/>
            <a:ext cx="11425237" cy="8229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87DB69-820F-41BD-AED8-27F06F0EF12A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 dirty="0" err="1">
              <a:solidFill>
                <a:schemeClr val="bg1"/>
              </a:solidFill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6A4115B-255F-4168-995A-C88FF2AE586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59A527-F86A-4236-AEDF-8AEDDB2E5AB1}"/>
              </a:ext>
            </a:extLst>
          </p:cNvPr>
          <p:cNvGrpSpPr/>
          <p:nvPr userDrawn="1"/>
        </p:nvGrpSpPr>
        <p:grpSpPr>
          <a:xfrm>
            <a:off x="305991" y="6574200"/>
            <a:ext cx="2634079" cy="138337"/>
            <a:chOff x="305991" y="6595827"/>
            <a:chExt cx="2634079" cy="138337"/>
          </a:xfrm>
        </p:grpSpPr>
        <p:sp>
          <p:nvSpPr>
            <p:cNvPr id="19" name="Footer Placeholder 3">
              <a:extLst>
                <a:ext uri="{FF2B5EF4-FFF2-40B4-BE49-F238E27FC236}">
                  <a16:creationId xmlns:a16="http://schemas.microsoft.com/office/drawing/2014/main" id="{B4924AEC-C2A8-4614-B9A0-B42D82A609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id="{9BE342F3-E3FE-416B-BDB5-C5291FA504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54173DD2-0B5D-4B8E-9F7D-C470AB8EA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01875E5C-FF16-4781-AE88-3EED24A1A0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3" name="Footer Placeholder 3">
              <a:extLst>
                <a:ext uri="{FF2B5EF4-FFF2-40B4-BE49-F238E27FC236}">
                  <a16:creationId xmlns:a16="http://schemas.microsoft.com/office/drawing/2014/main" id="{932055C4-D20B-43E8-A2B5-A9FB6F78186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chemeClr val="bg1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522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- Black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2F7BA7-EC2E-4292-A559-789E7B774EF7}"/>
              </a:ext>
            </a:extLst>
          </p:cNvPr>
          <p:cNvSpPr/>
          <p:nvPr userDrawn="1"/>
        </p:nvSpPr>
        <p:spPr>
          <a:xfrm>
            <a:off x="0" y="0"/>
            <a:ext cx="1224689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B22E745-74AA-44BB-8254-818FFAA99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410" y="1294802"/>
            <a:ext cx="11433180" cy="49955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3"/>
            <a:ext cx="11425237" cy="8229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87DB69-820F-41BD-AED8-27F06F0EF12A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 dirty="0" err="1">
              <a:solidFill>
                <a:schemeClr val="bg1"/>
              </a:solidFill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6A4115B-255F-4168-995A-C88FF2AE586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59A527-F86A-4236-AEDF-8AEDDB2E5AB1}"/>
              </a:ext>
            </a:extLst>
          </p:cNvPr>
          <p:cNvGrpSpPr/>
          <p:nvPr userDrawn="1"/>
        </p:nvGrpSpPr>
        <p:grpSpPr>
          <a:xfrm>
            <a:off x="305991" y="6574200"/>
            <a:ext cx="2634079" cy="138337"/>
            <a:chOff x="305991" y="6595827"/>
            <a:chExt cx="2634079" cy="138337"/>
          </a:xfrm>
        </p:grpSpPr>
        <p:sp>
          <p:nvSpPr>
            <p:cNvPr id="19" name="Footer Placeholder 3">
              <a:extLst>
                <a:ext uri="{FF2B5EF4-FFF2-40B4-BE49-F238E27FC236}">
                  <a16:creationId xmlns:a16="http://schemas.microsoft.com/office/drawing/2014/main" id="{B4924AEC-C2A8-4614-B9A0-B42D82A609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id="{9BE342F3-E3FE-416B-BDB5-C5291FA504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54173DD2-0B5D-4B8E-9F7D-C470AB8EA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01875E5C-FF16-4781-AE88-3EED24A1A0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3" name="Footer Placeholder 3">
              <a:extLst>
                <a:ext uri="{FF2B5EF4-FFF2-40B4-BE49-F238E27FC236}">
                  <a16:creationId xmlns:a16="http://schemas.microsoft.com/office/drawing/2014/main" id="{932055C4-D20B-43E8-A2B5-A9FB6F78186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chemeClr val="bg1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928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tal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9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5 REVERSE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0EA2B7B-E16A-41D4-A353-D8E2DCC1A1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381000" y="384048"/>
            <a:ext cx="2384269" cy="432000"/>
            <a:chOff x="381000" y="384048"/>
            <a:chExt cx="2384269" cy="432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1246412" y="392922"/>
              <a:ext cx="1518857" cy="423126"/>
              <a:chOff x="9836151" y="2917825"/>
              <a:chExt cx="11955463" cy="3330576"/>
            </a:xfrm>
            <a:solidFill>
              <a:schemeClr val="bg1"/>
            </a:solidFill>
          </p:grpSpPr>
          <p:sp>
            <p:nvSpPr>
              <p:cNvPr id="16" name="Freeform 6"/>
              <p:cNvSpPr>
                <a:spLocks/>
              </p:cNvSpPr>
              <p:nvPr userDrawn="1"/>
            </p:nvSpPr>
            <p:spPr bwMode="auto">
              <a:xfrm>
                <a:off x="9871076" y="2952750"/>
                <a:ext cx="868363" cy="1192213"/>
              </a:xfrm>
              <a:custGeom>
                <a:avLst/>
                <a:gdLst>
                  <a:gd name="T0" fmla="*/ 19 w 25"/>
                  <a:gd name="T1" fmla="*/ 10 h 34"/>
                  <a:gd name="T2" fmla="*/ 13 w 25"/>
                  <a:gd name="T3" fmla="*/ 5 h 34"/>
                  <a:gd name="T4" fmla="*/ 8 w 25"/>
                  <a:gd name="T5" fmla="*/ 9 h 34"/>
                  <a:gd name="T6" fmla="*/ 11 w 25"/>
                  <a:gd name="T7" fmla="*/ 13 h 34"/>
                  <a:gd name="T8" fmla="*/ 16 w 25"/>
                  <a:gd name="T9" fmla="*/ 14 h 34"/>
                  <a:gd name="T10" fmla="*/ 25 w 25"/>
                  <a:gd name="T11" fmla="*/ 24 h 34"/>
                  <a:gd name="T12" fmla="*/ 13 w 25"/>
                  <a:gd name="T13" fmla="*/ 34 h 34"/>
                  <a:gd name="T14" fmla="*/ 0 w 25"/>
                  <a:gd name="T15" fmla="*/ 24 h 34"/>
                  <a:gd name="T16" fmla="*/ 6 w 25"/>
                  <a:gd name="T17" fmla="*/ 22 h 34"/>
                  <a:gd name="T18" fmla="*/ 13 w 25"/>
                  <a:gd name="T19" fmla="*/ 28 h 34"/>
                  <a:gd name="T20" fmla="*/ 19 w 25"/>
                  <a:gd name="T21" fmla="*/ 24 h 34"/>
                  <a:gd name="T22" fmla="*/ 15 w 25"/>
                  <a:gd name="T23" fmla="*/ 20 h 34"/>
                  <a:gd name="T24" fmla="*/ 10 w 25"/>
                  <a:gd name="T25" fmla="*/ 19 h 34"/>
                  <a:gd name="T26" fmla="*/ 1 w 25"/>
                  <a:gd name="T27" fmla="*/ 10 h 34"/>
                  <a:gd name="T28" fmla="*/ 13 w 25"/>
                  <a:gd name="T29" fmla="*/ 0 h 34"/>
                  <a:gd name="T30" fmla="*/ 25 w 25"/>
                  <a:gd name="T31" fmla="*/ 8 h 34"/>
                  <a:gd name="T32" fmla="*/ 19 w 25"/>
                  <a:gd name="T33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4">
                    <a:moveTo>
                      <a:pt x="19" y="10"/>
                    </a:moveTo>
                    <a:cubicBezTo>
                      <a:pt x="19" y="8"/>
                      <a:pt x="17" y="5"/>
                      <a:pt x="13" y="5"/>
                    </a:cubicBezTo>
                    <a:cubicBezTo>
                      <a:pt x="10" y="5"/>
                      <a:pt x="8" y="7"/>
                      <a:pt x="8" y="9"/>
                    </a:cubicBezTo>
                    <a:cubicBezTo>
                      <a:pt x="8" y="11"/>
                      <a:pt x="9" y="13"/>
                      <a:pt x="11" y="13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22" y="15"/>
                      <a:pt x="25" y="19"/>
                      <a:pt x="25" y="24"/>
                    </a:cubicBezTo>
                    <a:cubicBezTo>
                      <a:pt x="25" y="29"/>
                      <a:pt x="21" y="34"/>
                      <a:pt x="13" y="34"/>
                    </a:cubicBezTo>
                    <a:cubicBezTo>
                      <a:pt x="4" y="34"/>
                      <a:pt x="1" y="28"/>
                      <a:pt x="0" y="24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5"/>
                      <a:pt x="9" y="28"/>
                      <a:pt x="13" y="28"/>
                    </a:cubicBezTo>
                    <a:cubicBezTo>
                      <a:pt x="17" y="28"/>
                      <a:pt x="19" y="27"/>
                      <a:pt x="19" y="24"/>
                    </a:cubicBezTo>
                    <a:cubicBezTo>
                      <a:pt x="19" y="22"/>
                      <a:pt x="17" y="21"/>
                      <a:pt x="15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5" y="18"/>
                      <a:pt x="1" y="15"/>
                      <a:pt x="1" y="10"/>
                    </a:cubicBezTo>
                    <a:cubicBezTo>
                      <a:pt x="1" y="4"/>
                      <a:pt x="7" y="0"/>
                      <a:pt x="13" y="0"/>
                    </a:cubicBezTo>
                    <a:cubicBezTo>
                      <a:pt x="21" y="0"/>
                      <a:pt x="24" y="4"/>
                      <a:pt x="25" y="8"/>
                    </a:cubicBezTo>
                    <a:lnTo>
                      <a:pt x="19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7"/>
              <p:cNvSpPr>
                <a:spLocks/>
              </p:cNvSpPr>
              <p:nvPr userDrawn="1"/>
            </p:nvSpPr>
            <p:spPr bwMode="auto">
              <a:xfrm>
                <a:off x="10844213" y="3303588"/>
                <a:ext cx="798513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3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2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2" y="4"/>
                      <a:pt x="23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8"/>
              <p:cNvSpPr>
                <a:spLocks noEditPoints="1"/>
              </p:cNvSpPr>
              <p:nvPr userDrawn="1"/>
            </p:nvSpPr>
            <p:spPr bwMode="auto">
              <a:xfrm>
                <a:off x="11747501" y="2917825"/>
                <a:ext cx="277813" cy="1192213"/>
              </a:xfrm>
              <a:custGeom>
                <a:avLst/>
                <a:gdLst>
                  <a:gd name="T0" fmla="*/ 4 w 8"/>
                  <a:gd name="T1" fmla="*/ 0 h 34"/>
                  <a:gd name="T2" fmla="*/ 8 w 8"/>
                  <a:gd name="T3" fmla="*/ 4 h 34"/>
                  <a:gd name="T4" fmla="*/ 4 w 8"/>
                  <a:gd name="T5" fmla="*/ 8 h 34"/>
                  <a:gd name="T6" fmla="*/ 0 w 8"/>
                  <a:gd name="T7" fmla="*/ 4 h 34"/>
                  <a:gd name="T8" fmla="*/ 4 w 8"/>
                  <a:gd name="T9" fmla="*/ 0 h 34"/>
                  <a:gd name="T10" fmla="*/ 1 w 8"/>
                  <a:gd name="T11" fmla="*/ 34 h 34"/>
                  <a:gd name="T12" fmla="*/ 1 w 8"/>
                  <a:gd name="T13" fmla="*/ 11 h 34"/>
                  <a:gd name="T14" fmla="*/ 7 w 8"/>
                  <a:gd name="T15" fmla="*/ 11 h 34"/>
                  <a:gd name="T16" fmla="*/ 7 w 8"/>
                  <a:gd name="T17" fmla="*/ 34 h 34"/>
                  <a:gd name="T18" fmla="*/ 1 w 8"/>
                  <a:gd name="T1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4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4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34"/>
                      <a:pt x="7" y="34"/>
                      <a:pt x="7" y="34"/>
                    </a:cubicBezTo>
                    <a:lnTo>
                      <a:pt x="1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9"/>
              <p:cNvSpPr>
                <a:spLocks noEditPoints="1"/>
              </p:cNvSpPr>
              <p:nvPr userDrawn="1"/>
            </p:nvSpPr>
            <p:spPr bwMode="auto">
              <a:xfrm>
                <a:off x="12165013" y="3303588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5 h 24"/>
                  <a:gd name="T18" fmla="*/ 22 w 22"/>
                  <a:gd name="T19" fmla="*/ 17 h 24"/>
                  <a:gd name="T20" fmla="*/ 16 w 22"/>
                  <a:gd name="T21" fmla="*/ 9 h 24"/>
                  <a:gd name="T22" fmla="*/ 11 w 22"/>
                  <a:gd name="T23" fmla="*/ 5 h 24"/>
                  <a:gd name="T24" fmla="*/ 6 w 22"/>
                  <a:gd name="T25" fmla="*/ 9 h 24"/>
                  <a:gd name="T26" fmla="*/ 16 w 22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2" y="4"/>
                      <a:pt x="22" y="12"/>
                    </a:cubicBezTo>
                    <a:cubicBezTo>
                      <a:pt x="22" y="12"/>
                      <a:pt x="22" y="13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0"/>
              <p:cNvSpPr>
                <a:spLocks/>
              </p:cNvSpPr>
              <p:nvPr userDrawn="1"/>
            </p:nvSpPr>
            <p:spPr bwMode="auto">
              <a:xfrm>
                <a:off x="13103226" y="3303588"/>
                <a:ext cx="730250" cy="806450"/>
              </a:xfrm>
              <a:custGeom>
                <a:avLst/>
                <a:gdLst>
                  <a:gd name="T0" fmla="*/ 6 w 21"/>
                  <a:gd name="T1" fmla="*/ 23 h 23"/>
                  <a:gd name="T2" fmla="*/ 0 w 21"/>
                  <a:gd name="T3" fmla="*/ 23 h 23"/>
                  <a:gd name="T4" fmla="*/ 0 w 21"/>
                  <a:gd name="T5" fmla="*/ 0 h 23"/>
                  <a:gd name="T6" fmla="*/ 6 w 21"/>
                  <a:gd name="T7" fmla="*/ 0 h 23"/>
                  <a:gd name="T8" fmla="*/ 6 w 21"/>
                  <a:gd name="T9" fmla="*/ 3 h 23"/>
                  <a:gd name="T10" fmla="*/ 13 w 21"/>
                  <a:gd name="T11" fmla="*/ 0 h 23"/>
                  <a:gd name="T12" fmla="*/ 21 w 21"/>
                  <a:gd name="T13" fmla="*/ 9 h 23"/>
                  <a:gd name="T14" fmla="*/ 21 w 21"/>
                  <a:gd name="T15" fmla="*/ 23 h 23"/>
                  <a:gd name="T16" fmla="*/ 15 w 21"/>
                  <a:gd name="T17" fmla="*/ 23 h 23"/>
                  <a:gd name="T18" fmla="*/ 15 w 21"/>
                  <a:gd name="T19" fmla="*/ 10 h 23"/>
                  <a:gd name="T20" fmla="*/ 10 w 21"/>
                  <a:gd name="T21" fmla="*/ 5 h 23"/>
                  <a:gd name="T22" fmla="*/ 6 w 21"/>
                  <a:gd name="T23" fmla="*/ 10 h 23"/>
                  <a:gd name="T24" fmla="*/ 6 w 21"/>
                  <a:gd name="T2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3">
                    <a:moveTo>
                      <a:pt x="6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8" y="0"/>
                      <a:pt x="21" y="4"/>
                      <a:pt x="21" y="9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7"/>
                      <a:pt x="13" y="5"/>
                      <a:pt x="10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6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1"/>
              <p:cNvSpPr>
                <a:spLocks/>
              </p:cNvSpPr>
              <p:nvPr userDrawn="1"/>
            </p:nvSpPr>
            <p:spPr bwMode="auto">
              <a:xfrm>
                <a:off x="13971588" y="3303588"/>
                <a:ext cx="800100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2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1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1" y="4"/>
                      <a:pt x="22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2"/>
              <p:cNvSpPr>
                <a:spLocks noEditPoints="1"/>
              </p:cNvSpPr>
              <p:nvPr userDrawn="1"/>
            </p:nvSpPr>
            <p:spPr bwMode="auto">
              <a:xfrm>
                <a:off x="14839951" y="3303588"/>
                <a:ext cx="800100" cy="841375"/>
              </a:xfrm>
              <a:custGeom>
                <a:avLst/>
                <a:gdLst>
                  <a:gd name="T0" fmla="*/ 22 w 23"/>
                  <a:gd name="T1" fmla="*/ 17 h 24"/>
                  <a:gd name="T2" fmla="*/ 12 w 23"/>
                  <a:gd name="T3" fmla="*/ 24 h 24"/>
                  <a:gd name="T4" fmla="*/ 0 w 23"/>
                  <a:gd name="T5" fmla="*/ 12 h 24"/>
                  <a:gd name="T6" fmla="*/ 11 w 23"/>
                  <a:gd name="T7" fmla="*/ 0 h 24"/>
                  <a:gd name="T8" fmla="*/ 23 w 23"/>
                  <a:gd name="T9" fmla="*/ 12 h 24"/>
                  <a:gd name="T10" fmla="*/ 23 w 23"/>
                  <a:gd name="T11" fmla="*/ 14 h 24"/>
                  <a:gd name="T12" fmla="*/ 6 w 23"/>
                  <a:gd name="T13" fmla="*/ 14 h 24"/>
                  <a:gd name="T14" fmla="*/ 12 w 23"/>
                  <a:gd name="T15" fmla="*/ 19 h 24"/>
                  <a:gd name="T16" fmla="*/ 17 w 23"/>
                  <a:gd name="T17" fmla="*/ 15 h 24"/>
                  <a:gd name="T18" fmla="*/ 22 w 23"/>
                  <a:gd name="T19" fmla="*/ 17 h 24"/>
                  <a:gd name="T20" fmla="*/ 16 w 23"/>
                  <a:gd name="T21" fmla="*/ 9 h 24"/>
                  <a:gd name="T22" fmla="*/ 11 w 23"/>
                  <a:gd name="T23" fmla="*/ 5 h 24"/>
                  <a:gd name="T24" fmla="*/ 6 w 23"/>
                  <a:gd name="T25" fmla="*/ 9 h 24"/>
                  <a:gd name="T26" fmla="*/ 16 w 23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6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3" y="4"/>
                      <a:pt x="23" y="12"/>
                    </a:cubicBezTo>
                    <a:cubicBezTo>
                      <a:pt x="23" y="12"/>
                      <a:pt x="23" y="13"/>
                      <a:pt x="23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Oval 13"/>
              <p:cNvSpPr>
                <a:spLocks noChangeArrowheads="1"/>
              </p:cNvSpPr>
              <p:nvPr userDrawn="1"/>
            </p:nvSpPr>
            <p:spPr bwMode="auto">
              <a:xfrm>
                <a:off x="15744826" y="3829050"/>
                <a:ext cx="312738" cy="3159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4"/>
              <p:cNvSpPr>
                <a:spLocks noEditPoints="1"/>
              </p:cNvSpPr>
              <p:nvPr userDrawn="1"/>
            </p:nvSpPr>
            <p:spPr bwMode="auto">
              <a:xfrm>
                <a:off x="9836151" y="4776788"/>
                <a:ext cx="1146175" cy="1155700"/>
              </a:xfrm>
              <a:custGeom>
                <a:avLst/>
                <a:gdLst>
                  <a:gd name="T0" fmla="*/ 503 w 722"/>
                  <a:gd name="T1" fmla="*/ 552 h 728"/>
                  <a:gd name="T2" fmla="*/ 219 w 722"/>
                  <a:gd name="T3" fmla="*/ 552 h 728"/>
                  <a:gd name="T4" fmla="*/ 153 w 722"/>
                  <a:gd name="T5" fmla="*/ 728 h 728"/>
                  <a:gd name="T6" fmla="*/ 0 w 722"/>
                  <a:gd name="T7" fmla="*/ 728 h 728"/>
                  <a:gd name="T8" fmla="*/ 285 w 722"/>
                  <a:gd name="T9" fmla="*/ 0 h 728"/>
                  <a:gd name="T10" fmla="*/ 438 w 722"/>
                  <a:gd name="T11" fmla="*/ 0 h 728"/>
                  <a:gd name="T12" fmla="*/ 722 w 722"/>
                  <a:gd name="T13" fmla="*/ 728 h 728"/>
                  <a:gd name="T14" fmla="*/ 569 w 722"/>
                  <a:gd name="T15" fmla="*/ 728 h 728"/>
                  <a:gd name="T16" fmla="*/ 503 w 722"/>
                  <a:gd name="T17" fmla="*/ 552 h 728"/>
                  <a:gd name="T18" fmla="*/ 263 w 722"/>
                  <a:gd name="T19" fmla="*/ 419 h 728"/>
                  <a:gd name="T20" fmla="*/ 460 w 722"/>
                  <a:gd name="T21" fmla="*/ 419 h 728"/>
                  <a:gd name="T22" fmla="*/ 350 w 722"/>
                  <a:gd name="T23" fmla="*/ 154 h 728"/>
                  <a:gd name="T24" fmla="*/ 263 w 722"/>
                  <a:gd name="T25" fmla="*/ 41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2" h="728">
                    <a:moveTo>
                      <a:pt x="503" y="552"/>
                    </a:moveTo>
                    <a:lnTo>
                      <a:pt x="219" y="552"/>
                    </a:lnTo>
                    <a:lnTo>
                      <a:pt x="153" y="728"/>
                    </a:lnTo>
                    <a:lnTo>
                      <a:pt x="0" y="728"/>
                    </a:lnTo>
                    <a:lnTo>
                      <a:pt x="285" y="0"/>
                    </a:lnTo>
                    <a:lnTo>
                      <a:pt x="438" y="0"/>
                    </a:lnTo>
                    <a:lnTo>
                      <a:pt x="722" y="728"/>
                    </a:lnTo>
                    <a:lnTo>
                      <a:pt x="569" y="728"/>
                    </a:lnTo>
                    <a:lnTo>
                      <a:pt x="503" y="552"/>
                    </a:lnTo>
                    <a:close/>
                    <a:moveTo>
                      <a:pt x="263" y="419"/>
                    </a:moveTo>
                    <a:lnTo>
                      <a:pt x="460" y="419"/>
                    </a:lnTo>
                    <a:lnTo>
                      <a:pt x="350" y="154"/>
                    </a:lnTo>
                    <a:lnTo>
                      <a:pt x="263" y="4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5"/>
              <p:cNvSpPr>
                <a:spLocks noEditPoints="1"/>
              </p:cNvSpPr>
              <p:nvPr userDrawn="1"/>
            </p:nvSpPr>
            <p:spPr bwMode="auto">
              <a:xfrm>
                <a:off x="11087101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7 w 24"/>
                  <a:gd name="T15" fmla="*/ 22 h 33"/>
                  <a:gd name="T16" fmla="*/ 7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20" y="24"/>
                      <a:pt x="13" y="24"/>
                    </a:cubicBezTo>
                    <a:cubicBezTo>
                      <a:pt x="10" y="24"/>
                      <a:pt x="8" y="23"/>
                      <a:pt x="7" y="22"/>
                    </a:cubicBezTo>
                    <a:cubicBezTo>
                      <a:pt x="7" y="33"/>
                      <a:pt x="7" y="33"/>
                      <a:pt x="7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6"/>
              <p:cNvSpPr>
                <a:spLocks noEditPoints="1"/>
              </p:cNvSpPr>
              <p:nvPr userDrawn="1"/>
            </p:nvSpPr>
            <p:spPr bwMode="auto">
              <a:xfrm>
                <a:off x="12060238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6 w 24"/>
                  <a:gd name="T15" fmla="*/ 22 h 33"/>
                  <a:gd name="T16" fmla="*/ 6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19" y="24"/>
                      <a:pt x="13" y="24"/>
                    </a:cubicBezTo>
                    <a:cubicBezTo>
                      <a:pt x="10" y="24"/>
                      <a:pt x="7" y="23"/>
                      <a:pt x="6" y="22"/>
                    </a:cubicBezTo>
                    <a:cubicBezTo>
                      <a:pt x="6" y="33"/>
                      <a:pt x="6" y="33"/>
                      <a:pt x="6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Rectangle 17"/>
              <p:cNvSpPr>
                <a:spLocks noChangeArrowheads="1"/>
              </p:cNvSpPr>
              <p:nvPr userDrawn="1"/>
            </p:nvSpPr>
            <p:spPr bwMode="auto">
              <a:xfrm>
                <a:off x="13033376" y="4741863"/>
                <a:ext cx="207963" cy="1190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 noEditPoints="1"/>
              </p:cNvSpPr>
              <p:nvPr userDrawn="1"/>
            </p:nvSpPr>
            <p:spPr bwMode="auto">
              <a:xfrm>
                <a:off x="13450888" y="4705350"/>
                <a:ext cx="242888" cy="1227138"/>
              </a:xfrm>
              <a:custGeom>
                <a:avLst/>
                <a:gdLst>
                  <a:gd name="T0" fmla="*/ 4 w 7"/>
                  <a:gd name="T1" fmla="*/ 0 h 35"/>
                  <a:gd name="T2" fmla="*/ 7 w 7"/>
                  <a:gd name="T3" fmla="*/ 4 h 35"/>
                  <a:gd name="T4" fmla="*/ 4 w 7"/>
                  <a:gd name="T5" fmla="*/ 8 h 35"/>
                  <a:gd name="T6" fmla="*/ 0 w 7"/>
                  <a:gd name="T7" fmla="*/ 4 h 35"/>
                  <a:gd name="T8" fmla="*/ 4 w 7"/>
                  <a:gd name="T9" fmla="*/ 0 h 35"/>
                  <a:gd name="T10" fmla="*/ 1 w 7"/>
                  <a:gd name="T11" fmla="*/ 35 h 35"/>
                  <a:gd name="T12" fmla="*/ 1 w 7"/>
                  <a:gd name="T13" fmla="*/ 12 h 35"/>
                  <a:gd name="T14" fmla="*/ 7 w 7"/>
                  <a:gd name="T15" fmla="*/ 12 h 35"/>
                  <a:gd name="T16" fmla="*/ 7 w 7"/>
                  <a:gd name="T17" fmla="*/ 35 h 35"/>
                  <a:gd name="T18" fmla="*/ 1 w 7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5">
                    <a:moveTo>
                      <a:pt x="4" y="0"/>
                    </a:moveTo>
                    <a:cubicBezTo>
                      <a:pt x="6" y="0"/>
                      <a:pt x="7" y="2"/>
                      <a:pt x="7" y="4"/>
                    </a:cubicBezTo>
                    <a:cubicBezTo>
                      <a:pt x="7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 userDrawn="1"/>
            </p:nvSpPr>
            <p:spPr bwMode="auto">
              <a:xfrm>
                <a:off x="13866813" y="5091113"/>
                <a:ext cx="765175" cy="841375"/>
              </a:xfrm>
              <a:custGeom>
                <a:avLst/>
                <a:gdLst>
                  <a:gd name="T0" fmla="*/ 22 w 22"/>
                  <a:gd name="T1" fmla="*/ 17 h 24"/>
                  <a:gd name="T2" fmla="*/ 11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1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 noEditPoints="1"/>
              </p:cNvSpPr>
              <p:nvPr userDrawn="1"/>
            </p:nvSpPr>
            <p:spPr bwMode="auto">
              <a:xfrm>
                <a:off x="14736763" y="4741863"/>
                <a:ext cx="833438" cy="1190625"/>
              </a:xfrm>
              <a:custGeom>
                <a:avLst/>
                <a:gdLst>
                  <a:gd name="T0" fmla="*/ 24 w 24"/>
                  <a:gd name="T1" fmla="*/ 30 h 34"/>
                  <a:gd name="T2" fmla="*/ 24 w 24"/>
                  <a:gd name="T3" fmla="*/ 34 h 34"/>
                  <a:gd name="T4" fmla="*/ 18 w 24"/>
                  <a:gd name="T5" fmla="*/ 34 h 34"/>
                  <a:gd name="T6" fmla="*/ 18 w 24"/>
                  <a:gd name="T7" fmla="*/ 31 h 34"/>
                  <a:gd name="T8" fmla="*/ 12 w 24"/>
                  <a:gd name="T9" fmla="*/ 34 h 34"/>
                  <a:gd name="T10" fmla="*/ 0 w 24"/>
                  <a:gd name="T11" fmla="*/ 22 h 34"/>
                  <a:gd name="T12" fmla="*/ 11 w 24"/>
                  <a:gd name="T13" fmla="*/ 10 h 34"/>
                  <a:gd name="T14" fmla="*/ 18 w 24"/>
                  <a:gd name="T15" fmla="*/ 13 h 34"/>
                  <a:gd name="T16" fmla="*/ 18 w 24"/>
                  <a:gd name="T17" fmla="*/ 0 h 34"/>
                  <a:gd name="T18" fmla="*/ 24 w 24"/>
                  <a:gd name="T19" fmla="*/ 0 h 34"/>
                  <a:gd name="T20" fmla="*/ 24 w 24"/>
                  <a:gd name="T21" fmla="*/ 30 h 34"/>
                  <a:gd name="T22" fmla="*/ 12 w 24"/>
                  <a:gd name="T23" fmla="*/ 29 h 34"/>
                  <a:gd name="T24" fmla="*/ 18 w 24"/>
                  <a:gd name="T25" fmla="*/ 22 h 34"/>
                  <a:gd name="T26" fmla="*/ 12 w 24"/>
                  <a:gd name="T27" fmla="*/ 16 h 34"/>
                  <a:gd name="T28" fmla="*/ 7 w 24"/>
                  <a:gd name="T29" fmla="*/ 22 h 34"/>
                  <a:gd name="T30" fmla="*/ 12 w 24"/>
                  <a:gd name="T31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34">
                    <a:moveTo>
                      <a:pt x="24" y="30"/>
                    </a:moveTo>
                    <a:cubicBezTo>
                      <a:pt x="24" y="31"/>
                      <a:pt x="24" y="33"/>
                      <a:pt x="24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3"/>
                      <a:pt x="18" y="32"/>
                      <a:pt x="18" y="31"/>
                    </a:cubicBezTo>
                    <a:cubicBezTo>
                      <a:pt x="17" y="33"/>
                      <a:pt x="15" y="34"/>
                      <a:pt x="12" y="34"/>
                    </a:cubicBezTo>
                    <a:cubicBezTo>
                      <a:pt x="5" y="34"/>
                      <a:pt x="0" y="29"/>
                      <a:pt x="0" y="22"/>
                    </a:cubicBezTo>
                    <a:cubicBezTo>
                      <a:pt x="0" y="15"/>
                      <a:pt x="5" y="10"/>
                      <a:pt x="11" y="10"/>
                    </a:cubicBezTo>
                    <a:cubicBezTo>
                      <a:pt x="15" y="10"/>
                      <a:pt x="17" y="12"/>
                      <a:pt x="18" y="1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24" y="30"/>
                    </a:lnTo>
                    <a:close/>
                    <a:moveTo>
                      <a:pt x="12" y="29"/>
                    </a:moveTo>
                    <a:cubicBezTo>
                      <a:pt x="15" y="29"/>
                      <a:pt x="18" y="26"/>
                      <a:pt x="18" y="22"/>
                    </a:cubicBezTo>
                    <a:cubicBezTo>
                      <a:pt x="18" y="18"/>
                      <a:pt x="15" y="16"/>
                      <a:pt x="12" y="16"/>
                    </a:cubicBezTo>
                    <a:cubicBezTo>
                      <a:pt x="9" y="16"/>
                      <a:pt x="7" y="18"/>
                      <a:pt x="7" y="22"/>
                    </a:cubicBezTo>
                    <a:cubicBezTo>
                      <a:pt x="7" y="26"/>
                      <a:pt x="9" y="29"/>
                      <a:pt x="1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21"/>
              <p:cNvSpPr>
                <a:spLocks/>
              </p:cNvSpPr>
              <p:nvPr userDrawn="1"/>
            </p:nvSpPr>
            <p:spPr bwMode="auto">
              <a:xfrm>
                <a:off x="16057563" y="4881563"/>
                <a:ext cx="520700" cy="1050925"/>
              </a:xfrm>
              <a:custGeom>
                <a:avLst/>
                <a:gdLst>
                  <a:gd name="T0" fmla="*/ 10 w 15"/>
                  <a:gd name="T1" fmla="*/ 7 h 30"/>
                  <a:gd name="T2" fmla="*/ 15 w 15"/>
                  <a:gd name="T3" fmla="*/ 7 h 30"/>
                  <a:gd name="T4" fmla="*/ 15 w 15"/>
                  <a:gd name="T5" fmla="*/ 12 h 30"/>
                  <a:gd name="T6" fmla="*/ 10 w 15"/>
                  <a:gd name="T7" fmla="*/ 12 h 30"/>
                  <a:gd name="T8" fmla="*/ 10 w 15"/>
                  <a:gd name="T9" fmla="*/ 22 h 30"/>
                  <a:gd name="T10" fmla="*/ 13 w 15"/>
                  <a:gd name="T11" fmla="*/ 25 h 30"/>
                  <a:gd name="T12" fmla="*/ 15 w 15"/>
                  <a:gd name="T13" fmla="*/ 24 h 30"/>
                  <a:gd name="T14" fmla="*/ 15 w 15"/>
                  <a:gd name="T15" fmla="*/ 30 h 30"/>
                  <a:gd name="T16" fmla="*/ 11 w 15"/>
                  <a:gd name="T17" fmla="*/ 30 h 30"/>
                  <a:gd name="T18" fmla="*/ 4 w 15"/>
                  <a:gd name="T19" fmla="*/ 23 h 30"/>
                  <a:gd name="T20" fmla="*/ 4 w 15"/>
                  <a:gd name="T21" fmla="*/ 12 h 30"/>
                  <a:gd name="T22" fmla="*/ 0 w 15"/>
                  <a:gd name="T23" fmla="*/ 12 h 30"/>
                  <a:gd name="T24" fmla="*/ 0 w 15"/>
                  <a:gd name="T25" fmla="*/ 7 h 30"/>
                  <a:gd name="T26" fmla="*/ 1 w 15"/>
                  <a:gd name="T27" fmla="*/ 7 h 30"/>
                  <a:gd name="T28" fmla="*/ 5 w 15"/>
                  <a:gd name="T29" fmla="*/ 3 h 30"/>
                  <a:gd name="T30" fmla="*/ 5 w 15"/>
                  <a:gd name="T31" fmla="*/ 0 h 30"/>
                  <a:gd name="T32" fmla="*/ 10 w 15"/>
                  <a:gd name="T33" fmla="*/ 0 h 30"/>
                  <a:gd name="T34" fmla="*/ 10 w 15"/>
                  <a:gd name="T35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30">
                    <a:moveTo>
                      <a:pt x="10" y="7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4"/>
                      <a:pt x="11" y="25"/>
                      <a:pt x="13" y="25"/>
                    </a:cubicBezTo>
                    <a:cubicBezTo>
                      <a:pt x="14" y="25"/>
                      <a:pt x="15" y="24"/>
                      <a:pt x="15" y="24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4" y="30"/>
                      <a:pt x="13" y="30"/>
                      <a:pt x="11" y="30"/>
                    </a:cubicBezTo>
                    <a:cubicBezTo>
                      <a:pt x="7" y="30"/>
                      <a:pt x="4" y="27"/>
                      <a:pt x="4" y="2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4" y="7"/>
                      <a:pt x="5" y="5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22"/>
              <p:cNvSpPr>
                <a:spLocks noEditPoints="1"/>
              </p:cNvSpPr>
              <p:nvPr userDrawn="1"/>
            </p:nvSpPr>
            <p:spPr bwMode="auto">
              <a:xfrm>
                <a:off x="16683038" y="5091113"/>
                <a:ext cx="833438" cy="841375"/>
              </a:xfrm>
              <a:custGeom>
                <a:avLst/>
                <a:gdLst>
                  <a:gd name="T0" fmla="*/ 24 w 24"/>
                  <a:gd name="T1" fmla="*/ 12 h 24"/>
                  <a:gd name="T2" fmla="*/ 12 w 24"/>
                  <a:gd name="T3" fmla="*/ 24 h 24"/>
                  <a:gd name="T4" fmla="*/ 0 w 24"/>
                  <a:gd name="T5" fmla="*/ 12 h 24"/>
                  <a:gd name="T6" fmla="*/ 12 w 24"/>
                  <a:gd name="T7" fmla="*/ 0 h 24"/>
                  <a:gd name="T8" fmla="*/ 24 w 24"/>
                  <a:gd name="T9" fmla="*/ 12 h 24"/>
                  <a:gd name="T10" fmla="*/ 18 w 24"/>
                  <a:gd name="T11" fmla="*/ 12 h 24"/>
                  <a:gd name="T12" fmla="*/ 12 w 24"/>
                  <a:gd name="T13" fmla="*/ 6 h 24"/>
                  <a:gd name="T14" fmla="*/ 6 w 24"/>
                  <a:gd name="T15" fmla="*/ 12 h 24"/>
                  <a:gd name="T16" fmla="*/ 12 w 24"/>
                  <a:gd name="T17" fmla="*/ 19 h 24"/>
                  <a:gd name="T18" fmla="*/ 18 w 24"/>
                  <a:gd name="T1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cubicBezTo>
                      <a:pt x="24" y="19"/>
                      <a:pt x="19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lose/>
                    <a:moveTo>
                      <a:pt x="18" y="12"/>
                    </a:moveTo>
                    <a:cubicBezTo>
                      <a:pt x="18" y="8"/>
                      <a:pt x="15" y="6"/>
                      <a:pt x="12" y="6"/>
                    </a:cubicBezTo>
                    <a:cubicBezTo>
                      <a:pt x="9" y="6"/>
                      <a:pt x="6" y="8"/>
                      <a:pt x="6" y="12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8" y="17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23"/>
              <p:cNvSpPr>
                <a:spLocks/>
              </p:cNvSpPr>
              <p:nvPr userDrawn="1"/>
            </p:nvSpPr>
            <p:spPr bwMode="auto">
              <a:xfrm>
                <a:off x="18003838" y="4776788"/>
                <a:ext cx="728663" cy="1155700"/>
              </a:xfrm>
              <a:custGeom>
                <a:avLst/>
                <a:gdLst>
                  <a:gd name="T0" fmla="*/ 0 w 459"/>
                  <a:gd name="T1" fmla="*/ 728 h 728"/>
                  <a:gd name="T2" fmla="*/ 0 w 459"/>
                  <a:gd name="T3" fmla="*/ 0 h 728"/>
                  <a:gd name="T4" fmla="*/ 131 w 459"/>
                  <a:gd name="T5" fmla="*/ 0 h 728"/>
                  <a:gd name="T6" fmla="*/ 131 w 459"/>
                  <a:gd name="T7" fmla="*/ 596 h 728"/>
                  <a:gd name="T8" fmla="*/ 459 w 459"/>
                  <a:gd name="T9" fmla="*/ 596 h 728"/>
                  <a:gd name="T10" fmla="*/ 459 w 459"/>
                  <a:gd name="T11" fmla="*/ 728 h 728"/>
                  <a:gd name="T12" fmla="*/ 0 w 459"/>
                  <a:gd name="T13" fmla="*/ 72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728">
                    <a:moveTo>
                      <a:pt x="0" y="728"/>
                    </a:moveTo>
                    <a:lnTo>
                      <a:pt x="0" y="0"/>
                    </a:lnTo>
                    <a:lnTo>
                      <a:pt x="131" y="0"/>
                    </a:lnTo>
                    <a:lnTo>
                      <a:pt x="131" y="596"/>
                    </a:lnTo>
                    <a:lnTo>
                      <a:pt x="459" y="596"/>
                    </a:lnTo>
                    <a:lnTo>
                      <a:pt x="459" y="728"/>
                    </a:lnTo>
                    <a:lnTo>
                      <a:pt x="0" y="7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24"/>
              <p:cNvSpPr>
                <a:spLocks noEditPoints="1"/>
              </p:cNvSpPr>
              <p:nvPr userDrawn="1"/>
            </p:nvSpPr>
            <p:spPr bwMode="auto">
              <a:xfrm>
                <a:off x="18837276" y="4705350"/>
                <a:ext cx="277813" cy="1227138"/>
              </a:xfrm>
              <a:custGeom>
                <a:avLst/>
                <a:gdLst>
                  <a:gd name="T0" fmla="*/ 4 w 8"/>
                  <a:gd name="T1" fmla="*/ 0 h 35"/>
                  <a:gd name="T2" fmla="*/ 8 w 8"/>
                  <a:gd name="T3" fmla="*/ 4 h 35"/>
                  <a:gd name="T4" fmla="*/ 4 w 8"/>
                  <a:gd name="T5" fmla="*/ 8 h 35"/>
                  <a:gd name="T6" fmla="*/ 0 w 8"/>
                  <a:gd name="T7" fmla="*/ 4 h 35"/>
                  <a:gd name="T8" fmla="*/ 4 w 8"/>
                  <a:gd name="T9" fmla="*/ 0 h 35"/>
                  <a:gd name="T10" fmla="*/ 1 w 8"/>
                  <a:gd name="T11" fmla="*/ 35 h 35"/>
                  <a:gd name="T12" fmla="*/ 1 w 8"/>
                  <a:gd name="T13" fmla="*/ 12 h 35"/>
                  <a:gd name="T14" fmla="*/ 7 w 8"/>
                  <a:gd name="T15" fmla="*/ 12 h 35"/>
                  <a:gd name="T16" fmla="*/ 7 w 8"/>
                  <a:gd name="T17" fmla="*/ 35 h 35"/>
                  <a:gd name="T18" fmla="*/ 1 w 8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5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25"/>
              <p:cNvSpPr>
                <a:spLocks/>
              </p:cNvSpPr>
              <p:nvPr userDrawn="1"/>
            </p:nvSpPr>
            <p:spPr bwMode="auto">
              <a:xfrm>
                <a:off x="19254788" y="4741863"/>
                <a:ext cx="520700" cy="1190625"/>
              </a:xfrm>
              <a:custGeom>
                <a:avLst/>
                <a:gdLst>
                  <a:gd name="T0" fmla="*/ 10 w 15"/>
                  <a:gd name="T1" fmla="*/ 8 h 34"/>
                  <a:gd name="T2" fmla="*/ 10 w 15"/>
                  <a:gd name="T3" fmla="*/ 11 h 34"/>
                  <a:gd name="T4" fmla="*/ 15 w 15"/>
                  <a:gd name="T5" fmla="*/ 11 h 34"/>
                  <a:gd name="T6" fmla="*/ 15 w 15"/>
                  <a:gd name="T7" fmla="*/ 16 h 34"/>
                  <a:gd name="T8" fmla="*/ 10 w 15"/>
                  <a:gd name="T9" fmla="*/ 16 h 34"/>
                  <a:gd name="T10" fmla="*/ 10 w 15"/>
                  <a:gd name="T11" fmla="*/ 34 h 34"/>
                  <a:gd name="T12" fmla="*/ 4 w 15"/>
                  <a:gd name="T13" fmla="*/ 34 h 34"/>
                  <a:gd name="T14" fmla="*/ 4 w 15"/>
                  <a:gd name="T15" fmla="*/ 16 h 34"/>
                  <a:gd name="T16" fmla="*/ 0 w 15"/>
                  <a:gd name="T17" fmla="*/ 16 h 34"/>
                  <a:gd name="T18" fmla="*/ 0 w 15"/>
                  <a:gd name="T19" fmla="*/ 11 h 34"/>
                  <a:gd name="T20" fmla="*/ 4 w 15"/>
                  <a:gd name="T21" fmla="*/ 11 h 34"/>
                  <a:gd name="T22" fmla="*/ 4 w 15"/>
                  <a:gd name="T23" fmla="*/ 8 h 34"/>
                  <a:gd name="T24" fmla="*/ 12 w 15"/>
                  <a:gd name="T25" fmla="*/ 0 h 34"/>
                  <a:gd name="T26" fmla="*/ 15 w 15"/>
                  <a:gd name="T27" fmla="*/ 0 h 34"/>
                  <a:gd name="T28" fmla="*/ 15 w 15"/>
                  <a:gd name="T29" fmla="*/ 5 h 34"/>
                  <a:gd name="T30" fmla="*/ 13 w 15"/>
                  <a:gd name="T31" fmla="*/ 5 h 34"/>
                  <a:gd name="T32" fmla="*/ 10 w 15"/>
                  <a:gd name="T33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34">
                    <a:moveTo>
                      <a:pt x="10" y="8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3"/>
                      <a:pt x="7" y="0"/>
                      <a:pt x="12" y="0"/>
                    </a:cubicBezTo>
                    <a:cubicBezTo>
                      <a:pt x="13" y="0"/>
                      <a:pt x="15" y="0"/>
                      <a:pt x="15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5"/>
                      <a:pt x="13" y="5"/>
                    </a:cubicBezTo>
                    <a:cubicBezTo>
                      <a:pt x="12" y="5"/>
                      <a:pt x="10" y="6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26"/>
              <p:cNvSpPr>
                <a:spLocks noEditPoints="1"/>
              </p:cNvSpPr>
              <p:nvPr userDrawn="1"/>
            </p:nvSpPr>
            <p:spPr bwMode="auto">
              <a:xfrm>
                <a:off x="19845338" y="5091113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Oval 27"/>
              <p:cNvSpPr>
                <a:spLocks noChangeArrowheads="1"/>
              </p:cNvSpPr>
              <p:nvPr userDrawn="1"/>
            </p:nvSpPr>
            <p:spPr bwMode="auto">
              <a:xfrm>
                <a:off x="20748626" y="5653088"/>
                <a:ext cx="312738" cy="2794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28"/>
              <p:cNvSpPr>
                <a:spLocks/>
              </p:cNvSpPr>
              <p:nvPr userDrawn="1"/>
            </p:nvSpPr>
            <p:spPr bwMode="auto">
              <a:xfrm>
                <a:off x="21409026" y="4776788"/>
                <a:ext cx="382588" cy="349250"/>
              </a:xfrm>
              <a:custGeom>
                <a:avLst/>
                <a:gdLst>
                  <a:gd name="T0" fmla="*/ 0 w 241"/>
                  <a:gd name="T1" fmla="*/ 220 h 220"/>
                  <a:gd name="T2" fmla="*/ 0 w 241"/>
                  <a:gd name="T3" fmla="*/ 0 h 220"/>
                  <a:gd name="T4" fmla="*/ 44 w 241"/>
                  <a:gd name="T5" fmla="*/ 0 h 220"/>
                  <a:gd name="T6" fmla="*/ 109 w 241"/>
                  <a:gd name="T7" fmla="*/ 154 h 220"/>
                  <a:gd name="T8" fmla="*/ 175 w 241"/>
                  <a:gd name="T9" fmla="*/ 0 h 220"/>
                  <a:gd name="T10" fmla="*/ 241 w 241"/>
                  <a:gd name="T11" fmla="*/ 0 h 220"/>
                  <a:gd name="T12" fmla="*/ 241 w 241"/>
                  <a:gd name="T13" fmla="*/ 220 h 220"/>
                  <a:gd name="T14" fmla="*/ 197 w 241"/>
                  <a:gd name="T15" fmla="*/ 220 h 220"/>
                  <a:gd name="T16" fmla="*/ 197 w 241"/>
                  <a:gd name="T17" fmla="*/ 66 h 220"/>
                  <a:gd name="T18" fmla="*/ 131 w 241"/>
                  <a:gd name="T19" fmla="*/ 220 h 220"/>
                  <a:gd name="T20" fmla="*/ 109 w 241"/>
                  <a:gd name="T21" fmla="*/ 220 h 220"/>
                  <a:gd name="T22" fmla="*/ 44 w 241"/>
                  <a:gd name="T23" fmla="*/ 66 h 220"/>
                  <a:gd name="T24" fmla="*/ 44 w 241"/>
                  <a:gd name="T25" fmla="*/ 220 h 220"/>
                  <a:gd name="T26" fmla="*/ 0 w 241"/>
                  <a:gd name="T27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1" h="220">
                    <a:moveTo>
                      <a:pt x="0" y="220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109" y="154"/>
                    </a:lnTo>
                    <a:lnTo>
                      <a:pt x="175" y="0"/>
                    </a:lnTo>
                    <a:lnTo>
                      <a:pt x="241" y="0"/>
                    </a:lnTo>
                    <a:lnTo>
                      <a:pt x="241" y="220"/>
                    </a:lnTo>
                    <a:lnTo>
                      <a:pt x="197" y="220"/>
                    </a:lnTo>
                    <a:lnTo>
                      <a:pt x="197" y="66"/>
                    </a:lnTo>
                    <a:lnTo>
                      <a:pt x="131" y="220"/>
                    </a:lnTo>
                    <a:lnTo>
                      <a:pt x="109" y="220"/>
                    </a:lnTo>
                    <a:lnTo>
                      <a:pt x="44" y="66"/>
                    </a:lnTo>
                    <a:lnTo>
                      <a:pt x="44" y="220"/>
                    </a:lnTo>
                    <a:lnTo>
                      <a:pt x="0" y="2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29"/>
              <p:cNvSpPr>
                <a:spLocks/>
              </p:cNvSpPr>
              <p:nvPr userDrawn="1"/>
            </p:nvSpPr>
            <p:spPr bwMode="auto">
              <a:xfrm>
                <a:off x="21061363" y="4776788"/>
                <a:ext cx="277813" cy="349250"/>
              </a:xfrm>
              <a:custGeom>
                <a:avLst/>
                <a:gdLst>
                  <a:gd name="T0" fmla="*/ 0 w 175"/>
                  <a:gd name="T1" fmla="*/ 0 h 220"/>
                  <a:gd name="T2" fmla="*/ 175 w 175"/>
                  <a:gd name="T3" fmla="*/ 0 h 220"/>
                  <a:gd name="T4" fmla="*/ 175 w 175"/>
                  <a:gd name="T5" fmla="*/ 44 h 220"/>
                  <a:gd name="T6" fmla="*/ 110 w 175"/>
                  <a:gd name="T7" fmla="*/ 44 h 220"/>
                  <a:gd name="T8" fmla="*/ 110 w 175"/>
                  <a:gd name="T9" fmla="*/ 220 h 220"/>
                  <a:gd name="T10" fmla="*/ 66 w 175"/>
                  <a:gd name="T11" fmla="*/ 220 h 220"/>
                  <a:gd name="T12" fmla="*/ 66 w 175"/>
                  <a:gd name="T13" fmla="*/ 44 h 220"/>
                  <a:gd name="T14" fmla="*/ 0 w 175"/>
                  <a:gd name="T15" fmla="*/ 44 h 220"/>
                  <a:gd name="T16" fmla="*/ 0 w 175"/>
                  <a:gd name="T17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220">
                    <a:moveTo>
                      <a:pt x="0" y="0"/>
                    </a:moveTo>
                    <a:lnTo>
                      <a:pt x="175" y="0"/>
                    </a:lnTo>
                    <a:lnTo>
                      <a:pt x="175" y="44"/>
                    </a:lnTo>
                    <a:lnTo>
                      <a:pt x="110" y="44"/>
                    </a:lnTo>
                    <a:lnTo>
                      <a:pt x="110" y="220"/>
                    </a:lnTo>
                    <a:lnTo>
                      <a:pt x="66" y="220"/>
                    </a:lnTo>
                    <a:lnTo>
                      <a:pt x="66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381000" y="384048"/>
              <a:ext cx="750655" cy="400941"/>
            </a:xfrm>
            <a:custGeom>
              <a:avLst/>
              <a:gdLst>
                <a:gd name="T0" fmla="*/ 134 w 170"/>
                <a:gd name="T1" fmla="*/ 3 h 90"/>
                <a:gd name="T2" fmla="*/ 122 w 170"/>
                <a:gd name="T3" fmla="*/ 52 h 90"/>
                <a:gd name="T4" fmla="*/ 109 w 170"/>
                <a:gd name="T5" fmla="*/ 3 h 90"/>
                <a:gd name="T6" fmla="*/ 74 w 170"/>
                <a:gd name="T7" fmla="*/ 3 h 90"/>
                <a:gd name="T8" fmla="*/ 74 w 170"/>
                <a:gd name="T9" fmla="*/ 21 h 90"/>
                <a:gd name="T10" fmla="*/ 40 w 170"/>
                <a:gd name="T11" fmla="*/ 1 h 90"/>
                <a:gd name="T12" fmla="*/ 4 w 170"/>
                <a:gd name="T13" fmla="*/ 31 h 90"/>
                <a:gd name="T14" fmla="*/ 28 w 170"/>
                <a:gd name="T15" fmla="*/ 31 h 90"/>
                <a:gd name="T16" fmla="*/ 39 w 170"/>
                <a:gd name="T17" fmla="*/ 20 h 90"/>
                <a:gd name="T18" fmla="*/ 50 w 170"/>
                <a:gd name="T19" fmla="*/ 28 h 90"/>
                <a:gd name="T20" fmla="*/ 39 w 170"/>
                <a:gd name="T21" fmla="*/ 35 h 90"/>
                <a:gd name="T22" fmla="*/ 31 w 170"/>
                <a:gd name="T23" fmla="*/ 35 h 90"/>
                <a:gd name="T24" fmla="*/ 31 w 170"/>
                <a:gd name="T25" fmla="*/ 51 h 90"/>
                <a:gd name="T26" fmla="*/ 38 w 170"/>
                <a:gd name="T27" fmla="*/ 51 h 90"/>
                <a:gd name="T28" fmla="*/ 48 w 170"/>
                <a:gd name="T29" fmla="*/ 60 h 90"/>
                <a:gd name="T30" fmla="*/ 38 w 170"/>
                <a:gd name="T31" fmla="*/ 70 h 90"/>
                <a:gd name="T32" fmla="*/ 25 w 170"/>
                <a:gd name="T33" fmla="*/ 54 h 90"/>
                <a:gd name="T34" fmla="*/ 1 w 170"/>
                <a:gd name="T35" fmla="*/ 54 h 90"/>
                <a:gd name="T36" fmla="*/ 38 w 170"/>
                <a:gd name="T37" fmla="*/ 90 h 90"/>
                <a:gd name="T38" fmla="*/ 74 w 170"/>
                <a:gd name="T39" fmla="*/ 71 h 90"/>
                <a:gd name="T40" fmla="*/ 74 w 170"/>
                <a:gd name="T41" fmla="*/ 88 h 90"/>
                <a:gd name="T42" fmla="*/ 98 w 170"/>
                <a:gd name="T43" fmla="*/ 88 h 90"/>
                <a:gd name="T44" fmla="*/ 98 w 170"/>
                <a:gd name="T45" fmla="*/ 34 h 90"/>
                <a:gd name="T46" fmla="*/ 111 w 170"/>
                <a:gd name="T47" fmla="*/ 88 h 90"/>
                <a:gd name="T48" fmla="*/ 132 w 170"/>
                <a:gd name="T49" fmla="*/ 88 h 90"/>
                <a:gd name="T50" fmla="*/ 146 w 170"/>
                <a:gd name="T51" fmla="*/ 34 h 90"/>
                <a:gd name="T52" fmla="*/ 146 w 170"/>
                <a:gd name="T53" fmla="*/ 88 h 90"/>
                <a:gd name="T54" fmla="*/ 170 w 170"/>
                <a:gd name="T55" fmla="*/ 88 h 90"/>
                <a:gd name="T56" fmla="*/ 170 w 170"/>
                <a:gd name="T57" fmla="*/ 3 h 90"/>
                <a:gd name="T58" fmla="*/ 134 w 170"/>
                <a:gd name="T59" fmla="*/ 3 h 90"/>
                <a:gd name="T60" fmla="*/ 74 w 170"/>
                <a:gd name="T61" fmla="*/ 52 h 90"/>
                <a:gd name="T62" fmla="*/ 64 w 170"/>
                <a:gd name="T63" fmla="*/ 42 h 90"/>
                <a:gd name="T64" fmla="*/ 74 w 170"/>
                <a:gd name="T65" fmla="*/ 31 h 90"/>
                <a:gd name="T66" fmla="*/ 74 w 170"/>
                <a:gd name="T6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90">
                  <a:moveTo>
                    <a:pt x="134" y="3"/>
                  </a:moveTo>
                  <a:cubicBezTo>
                    <a:pt x="122" y="52"/>
                    <a:pt x="122" y="52"/>
                    <a:pt x="122" y="5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5"/>
                    <a:pt x="54" y="1"/>
                    <a:pt x="40" y="1"/>
                  </a:cubicBezTo>
                  <a:cubicBezTo>
                    <a:pt x="23" y="0"/>
                    <a:pt x="5" y="8"/>
                    <a:pt x="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4"/>
                    <a:pt x="33" y="20"/>
                    <a:pt x="39" y="20"/>
                  </a:cubicBezTo>
                  <a:cubicBezTo>
                    <a:pt x="46" y="20"/>
                    <a:pt x="50" y="23"/>
                    <a:pt x="50" y="28"/>
                  </a:cubicBezTo>
                  <a:cubicBezTo>
                    <a:pt x="49" y="32"/>
                    <a:pt x="47" y="35"/>
                    <a:pt x="3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2" y="51"/>
                    <a:pt x="48" y="54"/>
                    <a:pt x="48" y="60"/>
                  </a:cubicBezTo>
                  <a:cubicBezTo>
                    <a:pt x="49" y="67"/>
                    <a:pt x="44" y="70"/>
                    <a:pt x="38" y="70"/>
                  </a:cubicBezTo>
                  <a:cubicBezTo>
                    <a:pt x="27" y="69"/>
                    <a:pt x="25" y="61"/>
                    <a:pt x="2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9"/>
                    <a:pt x="0" y="90"/>
                    <a:pt x="38" y="90"/>
                  </a:cubicBezTo>
                  <a:cubicBezTo>
                    <a:pt x="57" y="90"/>
                    <a:pt x="70" y="82"/>
                    <a:pt x="74" y="71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3"/>
                    <a:pt x="170" y="3"/>
                    <a:pt x="170" y="3"/>
                  </a:cubicBezTo>
                  <a:lnTo>
                    <a:pt x="134" y="3"/>
                  </a:lnTo>
                  <a:close/>
                  <a:moveTo>
                    <a:pt x="74" y="52"/>
                  </a:moveTo>
                  <a:cubicBezTo>
                    <a:pt x="71" y="46"/>
                    <a:pt x="66" y="43"/>
                    <a:pt x="64" y="42"/>
                  </a:cubicBezTo>
                  <a:cubicBezTo>
                    <a:pt x="69" y="40"/>
                    <a:pt x="72" y="37"/>
                    <a:pt x="74" y="31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6" name="Triangle 1">
            <a:extLst>
              <a:ext uri="{FF2B5EF4-FFF2-40B4-BE49-F238E27FC236}">
                <a16:creationId xmlns:a16="http://schemas.microsoft.com/office/drawing/2014/main" id="{E398D872-4587-514E-ADAF-03FA743D0AFC}"/>
              </a:ext>
            </a:extLst>
          </p:cNvPr>
          <p:cNvSpPr/>
          <p:nvPr userDrawn="1"/>
        </p:nvSpPr>
        <p:spPr>
          <a:xfrm>
            <a:off x="34371" y="20861"/>
            <a:ext cx="12131361" cy="6821841"/>
          </a:xfrm>
          <a:custGeom>
            <a:avLst/>
            <a:gdLst>
              <a:gd name="connsiteX0" fmla="*/ 0 w 3806687"/>
              <a:gd name="connsiteY0" fmla="*/ 4855312 h 4855312"/>
              <a:gd name="connsiteX1" fmla="*/ 1903344 w 3806687"/>
              <a:gd name="connsiteY1" fmla="*/ 0 h 4855312"/>
              <a:gd name="connsiteX2" fmla="*/ 3806687 w 3806687"/>
              <a:gd name="connsiteY2" fmla="*/ 4855312 h 4855312"/>
              <a:gd name="connsiteX3" fmla="*/ 0 w 3806687"/>
              <a:gd name="connsiteY3" fmla="*/ 4855312 h 4855312"/>
              <a:gd name="connsiteX0" fmla="*/ 0 w 4089953"/>
              <a:gd name="connsiteY0" fmla="*/ 6147399 h 6147399"/>
              <a:gd name="connsiteX1" fmla="*/ 4089953 w 4089953"/>
              <a:gd name="connsiteY1" fmla="*/ 0 h 6147399"/>
              <a:gd name="connsiteX2" fmla="*/ 3806687 w 4089953"/>
              <a:gd name="connsiteY2" fmla="*/ 6147399 h 6147399"/>
              <a:gd name="connsiteX3" fmla="*/ 0 w 4089953"/>
              <a:gd name="connsiteY3" fmla="*/ 6147399 h 6147399"/>
              <a:gd name="connsiteX0" fmla="*/ 0 w 8169965"/>
              <a:gd name="connsiteY0" fmla="*/ 6147399 h 6872956"/>
              <a:gd name="connsiteX1" fmla="*/ 4089953 w 8169965"/>
              <a:gd name="connsiteY1" fmla="*/ 0 h 6872956"/>
              <a:gd name="connsiteX2" fmla="*/ 8169965 w 8169965"/>
              <a:gd name="connsiteY2" fmla="*/ 6872956 h 6872956"/>
              <a:gd name="connsiteX3" fmla="*/ 0 w 8169965"/>
              <a:gd name="connsiteY3" fmla="*/ 6147399 h 6872956"/>
              <a:gd name="connsiteX0" fmla="*/ 0 w 12205252"/>
              <a:gd name="connsiteY0" fmla="*/ 4626712 h 6872956"/>
              <a:gd name="connsiteX1" fmla="*/ 8125240 w 12205252"/>
              <a:gd name="connsiteY1" fmla="*/ 0 h 6872956"/>
              <a:gd name="connsiteX2" fmla="*/ 12205252 w 12205252"/>
              <a:gd name="connsiteY2" fmla="*/ 6872956 h 6872956"/>
              <a:gd name="connsiteX3" fmla="*/ 0 w 12205252"/>
              <a:gd name="connsiteY3" fmla="*/ 4626712 h 6872956"/>
              <a:gd name="connsiteX0" fmla="*/ 0 w 12194861"/>
              <a:gd name="connsiteY0" fmla="*/ 4626712 h 6841715"/>
              <a:gd name="connsiteX1" fmla="*/ 8125240 w 12194861"/>
              <a:gd name="connsiteY1" fmla="*/ 0 h 6841715"/>
              <a:gd name="connsiteX2" fmla="*/ 12194861 w 12194861"/>
              <a:gd name="connsiteY2" fmla="*/ 6841715 h 6841715"/>
              <a:gd name="connsiteX3" fmla="*/ 0 w 12194861"/>
              <a:gd name="connsiteY3" fmla="*/ 4626712 h 6841715"/>
              <a:gd name="connsiteX0" fmla="*/ 0 w 12191686"/>
              <a:gd name="connsiteY0" fmla="*/ 4626712 h 6867170"/>
              <a:gd name="connsiteX1" fmla="*/ 8125240 w 12191686"/>
              <a:gd name="connsiteY1" fmla="*/ 0 h 6867170"/>
              <a:gd name="connsiteX2" fmla="*/ 12191686 w 12191686"/>
              <a:gd name="connsiteY2" fmla="*/ 6867170 h 6867170"/>
              <a:gd name="connsiteX3" fmla="*/ 0 w 12191686"/>
              <a:gd name="connsiteY3" fmla="*/ 4626712 h 6867170"/>
              <a:gd name="connsiteX0" fmla="*/ 0 w 12188511"/>
              <a:gd name="connsiteY0" fmla="*/ 4626712 h 6857624"/>
              <a:gd name="connsiteX1" fmla="*/ 8125240 w 12188511"/>
              <a:gd name="connsiteY1" fmla="*/ 0 h 6857624"/>
              <a:gd name="connsiteX2" fmla="*/ 12188511 w 12188511"/>
              <a:gd name="connsiteY2" fmla="*/ 6857624 h 6857624"/>
              <a:gd name="connsiteX3" fmla="*/ 0 w 12188511"/>
              <a:gd name="connsiteY3" fmla="*/ 4626712 h 6857624"/>
              <a:gd name="connsiteX0" fmla="*/ 0 w 12178986"/>
              <a:gd name="connsiteY0" fmla="*/ 4626712 h 6857624"/>
              <a:gd name="connsiteX1" fmla="*/ 8125240 w 12178986"/>
              <a:gd name="connsiteY1" fmla="*/ 0 h 6857624"/>
              <a:gd name="connsiteX2" fmla="*/ 12178986 w 12178986"/>
              <a:gd name="connsiteY2" fmla="*/ 6857624 h 6857624"/>
              <a:gd name="connsiteX3" fmla="*/ 0 w 12178986"/>
              <a:gd name="connsiteY3" fmla="*/ 4626712 h 6857624"/>
              <a:gd name="connsiteX0" fmla="*/ 0 w 12163111"/>
              <a:gd name="connsiteY0" fmla="*/ 4626713 h 6857624"/>
              <a:gd name="connsiteX1" fmla="*/ 8109365 w 12163111"/>
              <a:gd name="connsiteY1" fmla="*/ 0 h 6857624"/>
              <a:gd name="connsiteX2" fmla="*/ 12163111 w 12163111"/>
              <a:gd name="connsiteY2" fmla="*/ 6857624 h 6857624"/>
              <a:gd name="connsiteX3" fmla="*/ 0 w 12163111"/>
              <a:gd name="connsiteY3" fmla="*/ 4626713 h 6857624"/>
              <a:gd name="connsiteX0" fmla="*/ 0 w 12150411"/>
              <a:gd name="connsiteY0" fmla="*/ 4629896 h 6857624"/>
              <a:gd name="connsiteX1" fmla="*/ 8096665 w 12150411"/>
              <a:gd name="connsiteY1" fmla="*/ 0 h 6857624"/>
              <a:gd name="connsiteX2" fmla="*/ 12150411 w 12150411"/>
              <a:gd name="connsiteY2" fmla="*/ 6857624 h 6857624"/>
              <a:gd name="connsiteX3" fmla="*/ 0 w 12150411"/>
              <a:gd name="connsiteY3" fmla="*/ 4629896 h 6857624"/>
              <a:gd name="connsiteX0" fmla="*/ 0 w 12131361"/>
              <a:gd name="connsiteY0" fmla="*/ 4629897 h 6857624"/>
              <a:gd name="connsiteX1" fmla="*/ 8077615 w 12131361"/>
              <a:gd name="connsiteY1" fmla="*/ 0 h 6857624"/>
              <a:gd name="connsiteX2" fmla="*/ 12131361 w 12131361"/>
              <a:gd name="connsiteY2" fmla="*/ 6857624 h 6857624"/>
              <a:gd name="connsiteX3" fmla="*/ 0 w 12131361"/>
              <a:gd name="connsiteY3" fmla="*/ 4629897 h 6857624"/>
              <a:gd name="connsiteX0" fmla="*/ 0 w 12131361"/>
              <a:gd name="connsiteY0" fmla="*/ 4608991 h 6836718"/>
              <a:gd name="connsiteX1" fmla="*/ 8074138 w 12131361"/>
              <a:gd name="connsiteY1" fmla="*/ 0 h 6836718"/>
              <a:gd name="connsiteX2" fmla="*/ 12131361 w 12131361"/>
              <a:gd name="connsiteY2" fmla="*/ 6836718 h 6836718"/>
              <a:gd name="connsiteX3" fmla="*/ 0 w 12131361"/>
              <a:gd name="connsiteY3" fmla="*/ 4608991 h 683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31361" h="6836718">
                <a:moveTo>
                  <a:pt x="0" y="4608991"/>
                </a:moveTo>
                <a:lnTo>
                  <a:pt x="8074138" y="0"/>
                </a:lnTo>
                <a:lnTo>
                  <a:pt x="12131361" y="6836718"/>
                </a:lnTo>
                <a:lnTo>
                  <a:pt x="0" y="4608991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60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_5 REVERSE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D0D2FA82-BCA9-44DB-8EC6-D59D75A3BE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381000" y="384048"/>
            <a:ext cx="2384269" cy="432000"/>
            <a:chOff x="381000" y="384048"/>
            <a:chExt cx="2384269" cy="432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1246412" y="392922"/>
              <a:ext cx="1518857" cy="423126"/>
              <a:chOff x="9836151" y="2917825"/>
              <a:chExt cx="11955463" cy="3330576"/>
            </a:xfrm>
            <a:solidFill>
              <a:schemeClr val="bg1"/>
            </a:solidFill>
          </p:grpSpPr>
          <p:sp>
            <p:nvSpPr>
              <p:cNvPr id="16" name="Freeform 6"/>
              <p:cNvSpPr>
                <a:spLocks/>
              </p:cNvSpPr>
              <p:nvPr userDrawn="1"/>
            </p:nvSpPr>
            <p:spPr bwMode="auto">
              <a:xfrm>
                <a:off x="9871076" y="2952750"/>
                <a:ext cx="868363" cy="1192213"/>
              </a:xfrm>
              <a:custGeom>
                <a:avLst/>
                <a:gdLst>
                  <a:gd name="T0" fmla="*/ 19 w 25"/>
                  <a:gd name="T1" fmla="*/ 10 h 34"/>
                  <a:gd name="T2" fmla="*/ 13 w 25"/>
                  <a:gd name="T3" fmla="*/ 5 h 34"/>
                  <a:gd name="T4" fmla="*/ 8 w 25"/>
                  <a:gd name="T5" fmla="*/ 9 h 34"/>
                  <a:gd name="T6" fmla="*/ 11 w 25"/>
                  <a:gd name="T7" fmla="*/ 13 h 34"/>
                  <a:gd name="T8" fmla="*/ 16 w 25"/>
                  <a:gd name="T9" fmla="*/ 14 h 34"/>
                  <a:gd name="T10" fmla="*/ 25 w 25"/>
                  <a:gd name="T11" fmla="*/ 24 h 34"/>
                  <a:gd name="T12" fmla="*/ 13 w 25"/>
                  <a:gd name="T13" fmla="*/ 34 h 34"/>
                  <a:gd name="T14" fmla="*/ 0 w 25"/>
                  <a:gd name="T15" fmla="*/ 24 h 34"/>
                  <a:gd name="T16" fmla="*/ 6 w 25"/>
                  <a:gd name="T17" fmla="*/ 22 h 34"/>
                  <a:gd name="T18" fmla="*/ 13 w 25"/>
                  <a:gd name="T19" fmla="*/ 28 h 34"/>
                  <a:gd name="T20" fmla="*/ 19 w 25"/>
                  <a:gd name="T21" fmla="*/ 24 h 34"/>
                  <a:gd name="T22" fmla="*/ 15 w 25"/>
                  <a:gd name="T23" fmla="*/ 20 h 34"/>
                  <a:gd name="T24" fmla="*/ 10 w 25"/>
                  <a:gd name="T25" fmla="*/ 19 h 34"/>
                  <a:gd name="T26" fmla="*/ 1 w 25"/>
                  <a:gd name="T27" fmla="*/ 10 h 34"/>
                  <a:gd name="T28" fmla="*/ 13 w 25"/>
                  <a:gd name="T29" fmla="*/ 0 h 34"/>
                  <a:gd name="T30" fmla="*/ 25 w 25"/>
                  <a:gd name="T31" fmla="*/ 8 h 34"/>
                  <a:gd name="T32" fmla="*/ 19 w 25"/>
                  <a:gd name="T33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4">
                    <a:moveTo>
                      <a:pt x="19" y="10"/>
                    </a:moveTo>
                    <a:cubicBezTo>
                      <a:pt x="19" y="8"/>
                      <a:pt x="17" y="5"/>
                      <a:pt x="13" y="5"/>
                    </a:cubicBezTo>
                    <a:cubicBezTo>
                      <a:pt x="10" y="5"/>
                      <a:pt x="8" y="7"/>
                      <a:pt x="8" y="9"/>
                    </a:cubicBezTo>
                    <a:cubicBezTo>
                      <a:pt x="8" y="11"/>
                      <a:pt x="9" y="13"/>
                      <a:pt x="11" y="13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22" y="15"/>
                      <a:pt x="25" y="19"/>
                      <a:pt x="25" y="24"/>
                    </a:cubicBezTo>
                    <a:cubicBezTo>
                      <a:pt x="25" y="29"/>
                      <a:pt x="21" y="34"/>
                      <a:pt x="13" y="34"/>
                    </a:cubicBezTo>
                    <a:cubicBezTo>
                      <a:pt x="4" y="34"/>
                      <a:pt x="1" y="28"/>
                      <a:pt x="0" y="24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5"/>
                      <a:pt x="9" y="28"/>
                      <a:pt x="13" y="28"/>
                    </a:cubicBezTo>
                    <a:cubicBezTo>
                      <a:pt x="17" y="28"/>
                      <a:pt x="19" y="27"/>
                      <a:pt x="19" y="24"/>
                    </a:cubicBezTo>
                    <a:cubicBezTo>
                      <a:pt x="19" y="22"/>
                      <a:pt x="17" y="21"/>
                      <a:pt x="15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5" y="18"/>
                      <a:pt x="1" y="15"/>
                      <a:pt x="1" y="10"/>
                    </a:cubicBezTo>
                    <a:cubicBezTo>
                      <a:pt x="1" y="4"/>
                      <a:pt x="7" y="0"/>
                      <a:pt x="13" y="0"/>
                    </a:cubicBezTo>
                    <a:cubicBezTo>
                      <a:pt x="21" y="0"/>
                      <a:pt x="24" y="4"/>
                      <a:pt x="25" y="8"/>
                    </a:cubicBezTo>
                    <a:lnTo>
                      <a:pt x="19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7"/>
              <p:cNvSpPr>
                <a:spLocks/>
              </p:cNvSpPr>
              <p:nvPr userDrawn="1"/>
            </p:nvSpPr>
            <p:spPr bwMode="auto">
              <a:xfrm>
                <a:off x="10844213" y="3303588"/>
                <a:ext cx="798513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3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2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2" y="4"/>
                      <a:pt x="23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8"/>
              <p:cNvSpPr>
                <a:spLocks noEditPoints="1"/>
              </p:cNvSpPr>
              <p:nvPr userDrawn="1"/>
            </p:nvSpPr>
            <p:spPr bwMode="auto">
              <a:xfrm>
                <a:off x="11747501" y="2917825"/>
                <a:ext cx="277813" cy="1192213"/>
              </a:xfrm>
              <a:custGeom>
                <a:avLst/>
                <a:gdLst>
                  <a:gd name="T0" fmla="*/ 4 w 8"/>
                  <a:gd name="T1" fmla="*/ 0 h 34"/>
                  <a:gd name="T2" fmla="*/ 8 w 8"/>
                  <a:gd name="T3" fmla="*/ 4 h 34"/>
                  <a:gd name="T4" fmla="*/ 4 w 8"/>
                  <a:gd name="T5" fmla="*/ 8 h 34"/>
                  <a:gd name="T6" fmla="*/ 0 w 8"/>
                  <a:gd name="T7" fmla="*/ 4 h 34"/>
                  <a:gd name="T8" fmla="*/ 4 w 8"/>
                  <a:gd name="T9" fmla="*/ 0 h 34"/>
                  <a:gd name="T10" fmla="*/ 1 w 8"/>
                  <a:gd name="T11" fmla="*/ 34 h 34"/>
                  <a:gd name="T12" fmla="*/ 1 w 8"/>
                  <a:gd name="T13" fmla="*/ 11 h 34"/>
                  <a:gd name="T14" fmla="*/ 7 w 8"/>
                  <a:gd name="T15" fmla="*/ 11 h 34"/>
                  <a:gd name="T16" fmla="*/ 7 w 8"/>
                  <a:gd name="T17" fmla="*/ 34 h 34"/>
                  <a:gd name="T18" fmla="*/ 1 w 8"/>
                  <a:gd name="T1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4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4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34"/>
                      <a:pt x="7" y="34"/>
                      <a:pt x="7" y="34"/>
                    </a:cubicBezTo>
                    <a:lnTo>
                      <a:pt x="1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9"/>
              <p:cNvSpPr>
                <a:spLocks noEditPoints="1"/>
              </p:cNvSpPr>
              <p:nvPr userDrawn="1"/>
            </p:nvSpPr>
            <p:spPr bwMode="auto">
              <a:xfrm>
                <a:off x="12165013" y="3303588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5 h 24"/>
                  <a:gd name="T18" fmla="*/ 22 w 22"/>
                  <a:gd name="T19" fmla="*/ 17 h 24"/>
                  <a:gd name="T20" fmla="*/ 16 w 22"/>
                  <a:gd name="T21" fmla="*/ 9 h 24"/>
                  <a:gd name="T22" fmla="*/ 11 w 22"/>
                  <a:gd name="T23" fmla="*/ 5 h 24"/>
                  <a:gd name="T24" fmla="*/ 6 w 22"/>
                  <a:gd name="T25" fmla="*/ 9 h 24"/>
                  <a:gd name="T26" fmla="*/ 16 w 22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2" y="4"/>
                      <a:pt x="22" y="12"/>
                    </a:cubicBezTo>
                    <a:cubicBezTo>
                      <a:pt x="22" y="12"/>
                      <a:pt x="22" y="13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0"/>
              <p:cNvSpPr>
                <a:spLocks/>
              </p:cNvSpPr>
              <p:nvPr userDrawn="1"/>
            </p:nvSpPr>
            <p:spPr bwMode="auto">
              <a:xfrm>
                <a:off x="13103226" y="3303588"/>
                <a:ext cx="730250" cy="806450"/>
              </a:xfrm>
              <a:custGeom>
                <a:avLst/>
                <a:gdLst>
                  <a:gd name="T0" fmla="*/ 6 w 21"/>
                  <a:gd name="T1" fmla="*/ 23 h 23"/>
                  <a:gd name="T2" fmla="*/ 0 w 21"/>
                  <a:gd name="T3" fmla="*/ 23 h 23"/>
                  <a:gd name="T4" fmla="*/ 0 w 21"/>
                  <a:gd name="T5" fmla="*/ 0 h 23"/>
                  <a:gd name="T6" fmla="*/ 6 w 21"/>
                  <a:gd name="T7" fmla="*/ 0 h 23"/>
                  <a:gd name="T8" fmla="*/ 6 w 21"/>
                  <a:gd name="T9" fmla="*/ 3 h 23"/>
                  <a:gd name="T10" fmla="*/ 13 w 21"/>
                  <a:gd name="T11" fmla="*/ 0 h 23"/>
                  <a:gd name="T12" fmla="*/ 21 w 21"/>
                  <a:gd name="T13" fmla="*/ 9 h 23"/>
                  <a:gd name="T14" fmla="*/ 21 w 21"/>
                  <a:gd name="T15" fmla="*/ 23 h 23"/>
                  <a:gd name="T16" fmla="*/ 15 w 21"/>
                  <a:gd name="T17" fmla="*/ 23 h 23"/>
                  <a:gd name="T18" fmla="*/ 15 w 21"/>
                  <a:gd name="T19" fmla="*/ 10 h 23"/>
                  <a:gd name="T20" fmla="*/ 10 w 21"/>
                  <a:gd name="T21" fmla="*/ 5 h 23"/>
                  <a:gd name="T22" fmla="*/ 6 w 21"/>
                  <a:gd name="T23" fmla="*/ 10 h 23"/>
                  <a:gd name="T24" fmla="*/ 6 w 21"/>
                  <a:gd name="T2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3">
                    <a:moveTo>
                      <a:pt x="6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8" y="0"/>
                      <a:pt x="21" y="4"/>
                      <a:pt x="21" y="9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7"/>
                      <a:pt x="13" y="5"/>
                      <a:pt x="10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6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1"/>
              <p:cNvSpPr>
                <a:spLocks/>
              </p:cNvSpPr>
              <p:nvPr userDrawn="1"/>
            </p:nvSpPr>
            <p:spPr bwMode="auto">
              <a:xfrm>
                <a:off x="13971588" y="3303588"/>
                <a:ext cx="800100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2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1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1" y="4"/>
                      <a:pt x="22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2"/>
              <p:cNvSpPr>
                <a:spLocks noEditPoints="1"/>
              </p:cNvSpPr>
              <p:nvPr userDrawn="1"/>
            </p:nvSpPr>
            <p:spPr bwMode="auto">
              <a:xfrm>
                <a:off x="14839951" y="3303588"/>
                <a:ext cx="800100" cy="841375"/>
              </a:xfrm>
              <a:custGeom>
                <a:avLst/>
                <a:gdLst>
                  <a:gd name="T0" fmla="*/ 22 w 23"/>
                  <a:gd name="T1" fmla="*/ 17 h 24"/>
                  <a:gd name="T2" fmla="*/ 12 w 23"/>
                  <a:gd name="T3" fmla="*/ 24 h 24"/>
                  <a:gd name="T4" fmla="*/ 0 w 23"/>
                  <a:gd name="T5" fmla="*/ 12 h 24"/>
                  <a:gd name="T6" fmla="*/ 11 w 23"/>
                  <a:gd name="T7" fmla="*/ 0 h 24"/>
                  <a:gd name="T8" fmla="*/ 23 w 23"/>
                  <a:gd name="T9" fmla="*/ 12 h 24"/>
                  <a:gd name="T10" fmla="*/ 23 w 23"/>
                  <a:gd name="T11" fmla="*/ 14 h 24"/>
                  <a:gd name="T12" fmla="*/ 6 w 23"/>
                  <a:gd name="T13" fmla="*/ 14 h 24"/>
                  <a:gd name="T14" fmla="*/ 12 w 23"/>
                  <a:gd name="T15" fmla="*/ 19 h 24"/>
                  <a:gd name="T16" fmla="*/ 17 w 23"/>
                  <a:gd name="T17" fmla="*/ 15 h 24"/>
                  <a:gd name="T18" fmla="*/ 22 w 23"/>
                  <a:gd name="T19" fmla="*/ 17 h 24"/>
                  <a:gd name="T20" fmla="*/ 16 w 23"/>
                  <a:gd name="T21" fmla="*/ 9 h 24"/>
                  <a:gd name="T22" fmla="*/ 11 w 23"/>
                  <a:gd name="T23" fmla="*/ 5 h 24"/>
                  <a:gd name="T24" fmla="*/ 6 w 23"/>
                  <a:gd name="T25" fmla="*/ 9 h 24"/>
                  <a:gd name="T26" fmla="*/ 16 w 23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6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3" y="4"/>
                      <a:pt x="23" y="12"/>
                    </a:cubicBezTo>
                    <a:cubicBezTo>
                      <a:pt x="23" y="12"/>
                      <a:pt x="23" y="13"/>
                      <a:pt x="23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Oval 13"/>
              <p:cNvSpPr>
                <a:spLocks noChangeArrowheads="1"/>
              </p:cNvSpPr>
              <p:nvPr userDrawn="1"/>
            </p:nvSpPr>
            <p:spPr bwMode="auto">
              <a:xfrm>
                <a:off x="15744826" y="3829050"/>
                <a:ext cx="312738" cy="3159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4"/>
              <p:cNvSpPr>
                <a:spLocks noEditPoints="1"/>
              </p:cNvSpPr>
              <p:nvPr userDrawn="1"/>
            </p:nvSpPr>
            <p:spPr bwMode="auto">
              <a:xfrm>
                <a:off x="9836151" y="4776788"/>
                <a:ext cx="1146175" cy="1155700"/>
              </a:xfrm>
              <a:custGeom>
                <a:avLst/>
                <a:gdLst>
                  <a:gd name="T0" fmla="*/ 503 w 722"/>
                  <a:gd name="T1" fmla="*/ 552 h 728"/>
                  <a:gd name="T2" fmla="*/ 219 w 722"/>
                  <a:gd name="T3" fmla="*/ 552 h 728"/>
                  <a:gd name="T4" fmla="*/ 153 w 722"/>
                  <a:gd name="T5" fmla="*/ 728 h 728"/>
                  <a:gd name="T6" fmla="*/ 0 w 722"/>
                  <a:gd name="T7" fmla="*/ 728 h 728"/>
                  <a:gd name="T8" fmla="*/ 285 w 722"/>
                  <a:gd name="T9" fmla="*/ 0 h 728"/>
                  <a:gd name="T10" fmla="*/ 438 w 722"/>
                  <a:gd name="T11" fmla="*/ 0 h 728"/>
                  <a:gd name="T12" fmla="*/ 722 w 722"/>
                  <a:gd name="T13" fmla="*/ 728 h 728"/>
                  <a:gd name="T14" fmla="*/ 569 w 722"/>
                  <a:gd name="T15" fmla="*/ 728 h 728"/>
                  <a:gd name="T16" fmla="*/ 503 w 722"/>
                  <a:gd name="T17" fmla="*/ 552 h 728"/>
                  <a:gd name="T18" fmla="*/ 263 w 722"/>
                  <a:gd name="T19" fmla="*/ 419 h 728"/>
                  <a:gd name="T20" fmla="*/ 460 w 722"/>
                  <a:gd name="T21" fmla="*/ 419 h 728"/>
                  <a:gd name="T22" fmla="*/ 350 w 722"/>
                  <a:gd name="T23" fmla="*/ 154 h 728"/>
                  <a:gd name="T24" fmla="*/ 263 w 722"/>
                  <a:gd name="T25" fmla="*/ 41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2" h="728">
                    <a:moveTo>
                      <a:pt x="503" y="552"/>
                    </a:moveTo>
                    <a:lnTo>
                      <a:pt x="219" y="552"/>
                    </a:lnTo>
                    <a:lnTo>
                      <a:pt x="153" y="728"/>
                    </a:lnTo>
                    <a:lnTo>
                      <a:pt x="0" y="728"/>
                    </a:lnTo>
                    <a:lnTo>
                      <a:pt x="285" y="0"/>
                    </a:lnTo>
                    <a:lnTo>
                      <a:pt x="438" y="0"/>
                    </a:lnTo>
                    <a:lnTo>
                      <a:pt x="722" y="728"/>
                    </a:lnTo>
                    <a:lnTo>
                      <a:pt x="569" y="728"/>
                    </a:lnTo>
                    <a:lnTo>
                      <a:pt x="503" y="552"/>
                    </a:lnTo>
                    <a:close/>
                    <a:moveTo>
                      <a:pt x="263" y="419"/>
                    </a:moveTo>
                    <a:lnTo>
                      <a:pt x="460" y="419"/>
                    </a:lnTo>
                    <a:lnTo>
                      <a:pt x="350" y="154"/>
                    </a:lnTo>
                    <a:lnTo>
                      <a:pt x="263" y="4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5"/>
              <p:cNvSpPr>
                <a:spLocks noEditPoints="1"/>
              </p:cNvSpPr>
              <p:nvPr userDrawn="1"/>
            </p:nvSpPr>
            <p:spPr bwMode="auto">
              <a:xfrm>
                <a:off x="11087101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7 w 24"/>
                  <a:gd name="T15" fmla="*/ 22 h 33"/>
                  <a:gd name="T16" fmla="*/ 7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20" y="24"/>
                      <a:pt x="13" y="24"/>
                    </a:cubicBezTo>
                    <a:cubicBezTo>
                      <a:pt x="10" y="24"/>
                      <a:pt x="8" y="23"/>
                      <a:pt x="7" y="22"/>
                    </a:cubicBezTo>
                    <a:cubicBezTo>
                      <a:pt x="7" y="33"/>
                      <a:pt x="7" y="33"/>
                      <a:pt x="7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6"/>
              <p:cNvSpPr>
                <a:spLocks noEditPoints="1"/>
              </p:cNvSpPr>
              <p:nvPr userDrawn="1"/>
            </p:nvSpPr>
            <p:spPr bwMode="auto">
              <a:xfrm>
                <a:off x="12060238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6 w 24"/>
                  <a:gd name="T15" fmla="*/ 22 h 33"/>
                  <a:gd name="T16" fmla="*/ 6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19" y="24"/>
                      <a:pt x="13" y="24"/>
                    </a:cubicBezTo>
                    <a:cubicBezTo>
                      <a:pt x="10" y="24"/>
                      <a:pt x="7" y="23"/>
                      <a:pt x="6" y="22"/>
                    </a:cubicBezTo>
                    <a:cubicBezTo>
                      <a:pt x="6" y="33"/>
                      <a:pt x="6" y="33"/>
                      <a:pt x="6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Rectangle 17"/>
              <p:cNvSpPr>
                <a:spLocks noChangeArrowheads="1"/>
              </p:cNvSpPr>
              <p:nvPr userDrawn="1"/>
            </p:nvSpPr>
            <p:spPr bwMode="auto">
              <a:xfrm>
                <a:off x="13033376" y="4741863"/>
                <a:ext cx="207963" cy="1190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 noEditPoints="1"/>
              </p:cNvSpPr>
              <p:nvPr userDrawn="1"/>
            </p:nvSpPr>
            <p:spPr bwMode="auto">
              <a:xfrm>
                <a:off x="13450888" y="4705350"/>
                <a:ext cx="242888" cy="1227138"/>
              </a:xfrm>
              <a:custGeom>
                <a:avLst/>
                <a:gdLst>
                  <a:gd name="T0" fmla="*/ 4 w 7"/>
                  <a:gd name="T1" fmla="*/ 0 h 35"/>
                  <a:gd name="T2" fmla="*/ 7 w 7"/>
                  <a:gd name="T3" fmla="*/ 4 h 35"/>
                  <a:gd name="T4" fmla="*/ 4 w 7"/>
                  <a:gd name="T5" fmla="*/ 8 h 35"/>
                  <a:gd name="T6" fmla="*/ 0 w 7"/>
                  <a:gd name="T7" fmla="*/ 4 h 35"/>
                  <a:gd name="T8" fmla="*/ 4 w 7"/>
                  <a:gd name="T9" fmla="*/ 0 h 35"/>
                  <a:gd name="T10" fmla="*/ 1 w 7"/>
                  <a:gd name="T11" fmla="*/ 35 h 35"/>
                  <a:gd name="T12" fmla="*/ 1 w 7"/>
                  <a:gd name="T13" fmla="*/ 12 h 35"/>
                  <a:gd name="T14" fmla="*/ 7 w 7"/>
                  <a:gd name="T15" fmla="*/ 12 h 35"/>
                  <a:gd name="T16" fmla="*/ 7 w 7"/>
                  <a:gd name="T17" fmla="*/ 35 h 35"/>
                  <a:gd name="T18" fmla="*/ 1 w 7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5">
                    <a:moveTo>
                      <a:pt x="4" y="0"/>
                    </a:moveTo>
                    <a:cubicBezTo>
                      <a:pt x="6" y="0"/>
                      <a:pt x="7" y="2"/>
                      <a:pt x="7" y="4"/>
                    </a:cubicBezTo>
                    <a:cubicBezTo>
                      <a:pt x="7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 userDrawn="1"/>
            </p:nvSpPr>
            <p:spPr bwMode="auto">
              <a:xfrm>
                <a:off x="13866813" y="5091113"/>
                <a:ext cx="765175" cy="841375"/>
              </a:xfrm>
              <a:custGeom>
                <a:avLst/>
                <a:gdLst>
                  <a:gd name="T0" fmla="*/ 22 w 22"/>
                  <a:gd name="T1" fmla="*/ 17 h 24"/>
                  <a:gd name="T2" fmla="*/ 11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1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 noEditPoints="1"/>
              </p:cNvSpPr>
              <p:nvPr userDrawn="1"/>
            </p:nvSpPr>
            <p:spPr bwMode="auto">
              <a:xfrm>
                <a:off x="14736763" y="4741863"/>
                <a:ext cx="833438" cy="1190625"/>
              </a:xfrm>
              <a:custGeom>
                <a:avLst/>
                <a:gdLst>
                  <a:gd name="T0" fmla="*/ 24 w 24"/>
                  <a:gd name="T1" fmla="*/ 30 h 34"/>
                  <a:gd name="T2" fmla="*/ 24 w 24"/>
                  <a:gd name="T3" fmla="*/ 34 h 34"/>
                  <a:gd name="T4" fmla="*/ 18 w 24"/>
                  <a:gd name="T5" fmla="*/ 34 h 34"/>
                  <a:gd name="T6" fmla="*/ 18 w 24"/>
                  <a:gd name="T7" fmla="*/ 31 h 34"/>
                  <a:gd name="T8" fmla="*/ 12 w 24"/>
                  <a:gd name="T9" fmla="*/ 34 h 34"/>
                  <a:gd name="T10" fmla="*/ 0 w 24"/>
                  <a:gd name="T11" fmla="*/ 22 h 34"/>
                  <a:gd name="T12" fmla="*/ 11 w 24"/>
                  <a:gd name="T13" fmla="*/ 10 h 34"/>
                  <a:gd name="T14" fmla="*/ 18 w 24"/>
                  <a:gd name="T15" fmla="*/ 13 h 34"/>
                  <a:gd name="T16" fmla="*/ 18 w 24"/>
                  <a:gd name="T17" fmla="*/ 0 h 34"/>
                  <a:gd name="T18" fmla="*/ 24 w 24"/>
                  <a:gd name="T19" fmla="*/ 0 h 34"/>
                  <a:gd name="T20" fmla="*/ 24 w 24"/>
                  <a:gd name="T21" fmla="*/ 30 h 34"/>
                  <a:gd name="T22" fmla="*/ 12 w 24"/>
                  <a:gd name="T23" fmla="*/ 29 h 34"/>
                  <a:gd name="T24" fmla="*/ 18 w 24"/>
                  <a:gd name="T25" fmla="*/ 22 h 34"/>
                  <a:gd name="T26" fmla="*/ 12 w 24"/>
                  <a:gd name="T27" fmla="*/ 16 h 34"/>
                  <a:gd name="T28" fmla="*/ 7 w 24"/>
                  <a:gd name="T29" fmla="*/ 22 h 34"/>
                  <a:gd name="T30" fmla="*/ 12 w 24"/>
                  <a:gd name="T31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34">
                    <a:moveTo>
                      <a:pt x="24" y="30"/>
                    </a:moveTo>
                    <a:cubicBezTo>
                      <a:pt x="24" y="31"/>
                      <a:pt x="24" y="33"/>
                      <a:pt x="24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3"/>
                      <a:pt x="18" y="32"/>
                      <a:pt x="18" y="31"/>
                    </a:cubicBezTo>
                    <a:cubicBezTo>
                      <a:pt x="17" y="33"/>
                      <a:pt x="15" y="34"/>
                      <a:pt x="12" y="34"/>
                    </a:cubicBezTo>
                    <a:cubicBezTo>
                      <a:pt x="5" y="34"/>
                      <a:pt x="0" y="29"/>
                      <a:pt x="0" y="22"/>
                    </a:cubicBezTo>
                    <a:cubicBezTo>
                      <a:pt x="0" y="15"/>
                      <a:pt x="5" y="10"/>
                      <a:pt x="11" y="10"/>
                    </a:cubicBezTo>
                    <a:cubicBezTo>
                      <a:pt x="15" y="10"/>
                      <a:pt x="17" y="12"/>
                      <a:pt x="18" y="1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24" y="30"/>
                    </a:lnTo>
                    <a:close/>
                    <a:moveTo>
                      <a:pt x="12" y="29"/>
                    </a:moveTo>
                    <a:cubicBezTo>
                      <a:pt x="15" y="29"/>
                      <a:pt x="18" y="26"/>
                      <a:pt x="18" y="22"/>
                    </a:cubicBezTo>
                    <a:cubicBezTo>
                      <a:pt x="18" y="18"/>
                      <a:pt x="15" y="16"/>
                      <a:pt x="12" y="16"/>
                    </a:cubicBezTo>
                    <a:cubicBezTo>
                      <a:pt x="9" y="16"/>
                      <a:pt x="7" y="18"/>
                      <a:pt x="7" y="22"/>
                    </a:cubicBezTo>
                    <a:cubicBezTo>
                      <a:pt x="7" y="26"/>
                      <a:pt x="9" y="29"/>
                      <a:pt x="1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21"/>
              <p:cNvSpPr>
                <a:spLocks/>
              </p:cNvSpPr>
              <p:nvPr userDrawn="1"/>
            </p:nvSpPr>
            <p:spPr bwMode="auto">
              <a:xfrm>
                <a:off x="16057563" y="4881563"/>
                <a:ext cx="520700" cy="1050925"/>
              </a:xfrm>
              <a:custGeom>
                <a:avLst/>
                <a:gdLst>
                  <a:gd name="T0" fmla="*/ 10 w 15"/>
                  <a:gd name="T1" fmla="*/ 7 h 30"/>
                  <a:gd name="T2" fmla="*/ 15 w 15"/>
                  <a:gd name="T3" fmla="*/ 7 h 30"/>
                  <a:gd name="T4" fmla="*/ 15 w 15"/>
                  <a:gd name="T5" fmla="*/ 12 h 30"/>
                  <a:gd name="T6" fmla="*/ 10 w 15"/>
                  <a:gd name="T7" fmla="*/ 12 h 30"/>
                  <a:gd name="T8" fmla="*/ 10 w 15"/>
                  <a:gd name="T9" fmla="*/ 22 h 30"/>
                  <a:gd name="T10" fmla="*/ 13 w 15"/>
                  <a:gd name="T11" fmla="*/ 25 h 30"/>
                  <a:gd name="T12" fmla="*/ 15 w 15"/>
                  <a:gd name="T13" fmla="*/ 24 h 30"/>
                  <a:gd name="T14" fmla="*/ 15 w 15"/>
                  <a:gd name="T15" fmla="*/ 30 h 30"/>
                  <a:gd name="T16" fmla="*/ 11 w 15"/>
                  <a:gd name="T17" fmla="*/ 30 h 30"/>
                  <a:gd name="T18" fmla="*/ 4 w 15"/>
                  <a:gd name="T19" fmla="*/ 23 h 30"/>
                  <a:gd name="T20" fmla="*/ 4 w 15"/>
                  <a:gd name="T21" fmla="*/ 12 h 30"/>
                  <a:gd name="T22" fmla="*/ 0 w 15"/>
                  <a:gd name="T23" fmla="*/ 12 h 30"/>
                  <a:gd name="T24" fmla="*/ 0 w 15"/>
                  <a:gd name="T25" fmla="*/ 7 h 30"/>
                  <a:gd name="T26" fmla="*/ 1 w 15"/>
                  <a:gd name="T27" fmla="*/ 7 h 30"/>
                  <a:gd name="T28" fmla="*/ 5 w 15"/>
                  <a:gd name="T29" fmla="*/ 3 h 30"/>
                  <a:gd name="T30" fmla="*/ 5 w 15"/>
                  <a:gd name="T31" fmla="*/ 0 h 30"/>
                  <a:gd name="T32" fmla="*/ 10 w 15"/>
                  <a:gd name="T33" fmla="*/ 0 h 30"/>
                  <a:gd name="T34" fmla="*/ 10 w 15"/>
                  <a:gd name="T35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30">
                    <a:moveTo>
                      <a:pt x="10" y="7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4"/>
                      <a:pt x="11" y="25"/>
                      <a:pt x="13" y="25"/>
                    </a:cubicBezTo>
                    <a:cubicBezTo>
                      <a:pt x="14" y="25"/>
                      <a:pt x="15" y="24"/>
                      <a:pt x="15" y="24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4" y="30"/>
                      <a:pt x="13" y="30"/>
                      <a:pt x="11" y="30"/>
                    </a:cubicBezTo>
                    <a:cubicBezTo>
                      <a:pt x="7" y="30"/>
                      <a:pt x="4" y="27"/>
                      <a:pt x="4" y="2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4" y="7"/>
                      <a:pt x="5" y="5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22"/>
              <p:cNvSpPr>
                <a:spLocks noEditPoints="1"/>
              </p:cNvSpPr>
              <p:nvPr userDrawn="1"/>
            </p:nvSpPr>
            <p:spPr bwMode="auto">
              <a:xfrm>
                <a:off x="16683038" y="5091113"/>
                <a:ext cx="833438" cy="841375"/>
              </a:xfrm>
              <a:custGeom>
                <a:avLst/>
                <a:gdLst>
                  <a:gd name="T0" fmla="*/ 24 w 24"/>
                  <a:gd name="T1" fmla="*/ 12 h 24"/>
                  <a:gd name="T2" fmla="*/ 12 w 24"/>
                  <a:gd name="T3" fmla="*/ 24 h 24"/>
                  <a:gd name="T4" fmla="*/ 0 w 24"/>
                  <a:gd name="T5" fmla="*/ 12 h 24"/>
                  <a:gd name="T6" fmla="*/ 12 w 24"/>
                  <a:gd name="T7" fmla="*/ 0 h 24"/>
                  <a:gd name="T8" fmla="*/ 24 w 24"/>
                  <a:gd name="T9" fmla="*/ 12 h 24"/>
                  <a:gd name="T10" fmla="*/ 18 w 24"/>
                  <a:gd name="T11" fmla="*/ 12 h 24"/>
                  <a:gd name="T12" fmla="*/ 12 w 24"/>
                  <a:gd name="T13" fmla="*/ 6 h 24"/>
                  <a:gd name="T14" fmla="*/ 6 w 24"/>
                  <a:gd name="T15" fmla="*/ 12 h 24"/>
                  <a:gd name="T16" fmla="*/ 12 w 24"/>
                  <a:gd name="T17" fmla="*/ 19 h 24"/>
                  <a:gd name="T18" fmla="*/ 18 w 24"/>
                  <a:gd name="T1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cubicBezTo>
                      <a:pt x="24" y="19"/>
                      <a:pt x="19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lose/>
                    <a:moveTo>
                      <a:pt x="18" y="12"/>
                    </a:moveTo>
                    <a:cubicBezTo>
                      <a:pt x="18" y="8"/>
                      <a:pt x="15" y="6"/>
                      <a:pt x="12" y="6"/>
                    </a:cubicBezTo>
                    <a:cubicBezTo>
                      <a:pt x="9" y="6"/>
                      <a:pt x="6" y="8"/>
                      <a:pt x="6" y="12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8" y="17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23"/>
              <p:cNvSpPr>
                <a:spLocks/>
              </p:cNvSpPr>
              <p:nvPr userDrawn="1"/>
            </p:nvSpPr>
            <p:spPr bwMode="auto">
              <a:xfrm>
                <a:off x="18003838" y="4776788"/>
                <a:ext cx="728663" cy="1155700"/>
              </a:xfrm>
              <a:custGeom>
                <a:avLst/>
                <a:gdLst>
                  <a:gd name="T0" fmla="*/ 0 w 459"/>
                  <a:gd name="T1" fmla="*/ 728 h 728"/>
                  <a:gd name="T2" fmla="*/ 0 w 459"/>
                  <a:gd name="T3" fmla="*/ 0 h 728"/>
                  <a:gd name="T4" fmla="*/ 131 w 459"/>
                  <a:gd name="T5" fmla="*/ 0 h 728"/>
                  <a:gd name="T6" fmla="*/ 131 w 459"/>
                  <a:gd name="T7" fmla="*/ 596 h 728"/>
                  <a:gd name="T8" fmla="*/ 459 w 459"/>
                  <a:gd name="T9" fmla="*/ 596 h 728"/>
                  <a:gd name="T10" fmla="*/ 459 w 459"/>
                  <a:gd name="T11" fmla="*/ 728 h 728"/>
                  <a:gd name="T12" fmla="*/ 0 w 459"/>
                  <a:gd name="T13" fmla="*/ 72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728">
                    <a:moveTo>
                      <a:pt x="0" y="728"/>
                    </a:moveTo>
                    <a:lnTo>
                      <a:pt x="0" y="0"/>
                    </a:lnTo>
                    <a:lnTo>
                      <a:pt x="131" y="0"/>
                    </a:lnTo>
                    <a:lnTo>
                      <a:pt x="131" y="596"/>
                    </a:lnTo>
                    <a:lnTo>
                      <a:pt x="459" y="596"/>
                    </a:lnTo>
                    <a:lnTo>
                      <a:pt x="459" y="728"/>
                    </a:lnTo>
                    <a:lnTo>
                      <a:pt x="0" y="7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24"/>
              <p:cNvSpPr>
                <a:spLocks noEditPoints="1"/>
              </p:cNvSpPr>
              <p:nvPr userDrawn="1"/>
            </p:nvSpPr>
            <p:spPr bwMode="auto">
              <a:xfrm>
                <a:off x="18837276" y="4705350"/>
                <a:ext cx="277813" cy="1227138"/>
              </a:xfrm>
              <a:custGeom>
                <a:avLst/>
                <a:gdLst>
                  <a:gd name="T0" fmla="*/ 4 w 8"/>
                  <a:gd name="T1" fmla="*/ 0 h 35"/>
                  <a:gd name="T2" fmla="*/ 8 w 8"/>
                  <a:gd name="T3" fmla="*/ 4 h 35"/>
                  <a:gd name="T4" fmla="*/ 4 w 8"/>
                  <a:gd name="T5" fmla="*/ 8 h 35"/>
                  <a:gd name="T6" fmla="*/ 0 w 8"/>
                  <a:gd name="T7" fmla="*/ 4 h 35"/>
                  <a:gd name="T8" fmla="*/ 4 w 8"/>
                  <a:gd name="T9" fmla="*/ 0 h 35"/>
                  <a:gd name="T10" fmla="*/ 1 w 8"/>
                  <a:gd name="T11" fmla="*/ 35 h 35"/>
                  <a:gd name="T12" fmla="*/ 1 w 8"/>
                  <a:gd name="T13" fmla="*/ 12 h 35"/>
                  <a:gd name="T14" fmla="*/ 7 w 8"/>
                  <a:gd name="T15" fmla="*/ 12 h 35"/>
                  <a:gd name="T16" fmla="*/ 7 w 8"/>
                  <a:gd name="T17" fmla="*/ 35 h 35"/>
                  <a:gd name="T18" fmla="*/ 1 w 8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5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25"/>
              <p:cNvSpPr>
                <a:spLocks/>
              </p:cNvSpPr>
              <p:nvPr userDrawn="1"/>
            </p:nvSpPr>
            <p:spPr bwMode="auto">
              <a:xfrm>
                <a:off x="19254788" y="4741863"/>
                <a:ext cx="520700" cy="1190625"/>
              </a:xfrm>
              <a:custGeom>
                <a:avLst/>
                <a:gdLst>
                  <a:gd name="T0" fmla="*/ 10 w 15"/>
                  <a:gd name="T1" fmla="*/ 8 h 34"/>
                  <a:gd name="T2" fmla="*/ 10 w 15"/>
                  <a:gd name="T3" fmla="*/ 11 h 34"/>
                  <a:gd name="T4" fmla="*/ 15 w 15"/>
                  <a:gd name="T5" fmla="*/ 11 h 34"/>
                  <a:gd name="T6" fmla="*/ 15 w 15"/>
                  <a:gd name="T7" fmla="*/ 16 h 34"/>
                  <a:gd name="T8" fmla="*/ 10 w 15"/>
                  <a:gd name="T9" fmla="*/ 16 h 34"/>
                  <a:gd name="T10" fmla="*/ 10 w 15"/>
                  <a:gd name="T11" fmla="*/ 34 h 34"/>
                  <a:gd name="T12" fmla="*/ 4 w 15"/>
                  <a:gd name="T13" fmla="*/ 34 h 34"/>
                  <a:gd name="T14" fmla="*/ 4 w 15"/>
                  <a:gd name="T15" fmla="*/ 16 h 34"/>
                  <a:gd name="T16" fmla="*/ 0 w 15"/>
                  <a:gd name="T17" fmla="*/ 16 h 34"/>
                  <a:gd name="T18" fmla="*/ 0 w 15"/>
                  <a:gd name="T19" fmla="*/ 11 h 34"/>
                  <a:gd name="T20" fmla="*/ 4 w 15"/>
                  <a:gd name="T21" fmla="*/ 11 h 34"/>
                  <a:gd name="T22" fmla="*/ 4 w 15"/>
                  <a:gd name="T23" fmla="*/ 8 h 34"/>
                  <a:gd name="T24" fmla="*/ 12 w 15"/>
                  <a:gd name="T25" fmla="*/ 0 h 34"/>
                  <a:gd name="T26" fmla="*/ 15 w 15"/>
                  <a:gd name="T27" fmla="*/ 0 h 34"/>
                  <a:gd name="T28" fmla="*/ 15 w 15"/>
                  <a:gd name="T29" fmla="*/ 5 h 34"/>
                  <a:gd name="T30" fmla="*/ 13 w 15"/>
                  <a:gd name="T31" fmla="*/ 5 h 34"/>
                  <a:gd name="T32" fmla="*/ 10 w 15"/>
                  <a:gd name="T33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34">
                    <a:moveTo>
                      <a:pt x="10" y="8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3"/>
                      <a:pt x="7" y="0"/>
                      <a:pt x="12" y="0"/>
                    </a:cubicBezTo>
                    <a:cubicBezTo>
                      <a:pt x="13" y="0"/>
                      <a:pt x="15" y="0"/>
                      <a:pt x="15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5"/>
                      <a:pt x="13" y="5"/>
                    </a:cubicBezTo>
                    <a:cubicBezTo>
                      <a:pt x="12" y="5"/>
                      <a:pt x="10" y="6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26"/>
              <p:cNvSpPr>
                <a:spLocks noEditPoints="1"/>
              </p:cNvSpPr>
              <p:nvPr userDrawn="1"/>
            </p:nvSpPr>
            <p:spPr bwMode="auto">
              <a:xfrm>
                <a:off x="19845338" y="5091113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Oval 27"/>
              <p:cNvSpPr>
                <a:spLocks noChangeArrowheads="1"/>
              </p:cNvSpPr>
              <p:nvPr userDrawn="1"/>
            </p:nvSpPr>
            <p:spPr bwMode="auto">
              <a:xfrm>
                <a:off x="20748626" y="5653088"/>
                <a:ext cx="312738" cy="2794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28"/>
              <p:cNvSpPr>
                <a:spLocks/>
              </p:cNvSpPr>
              <p:nvPr userDrawn="1"/>
            </p:nvSpPr>
            <p:spPr bwMode="auto">
              <a:xfrm>
                <a:off x="21409026" y="4776788"/>
                <a:ext cx="382588" cy="349250"/>
              </a:xfrm>
              <a:custGeom>
                <a:avLst/>
                <a:gdLst>
                  <a:gd name="T0" fmla="*/ 0 w 241"/>
                  <a:gd name="T1" fmla="*/ 220 h 220"/>
                  <a:gd name="T2" fmla="*/ 0 w 241"/>
                  <a:gd name="T3" fmla="*/ 0 h 220"/>
                  <a:gd name="T4" fmla="*/ 44 w 241"/>
                  <a:gd name="T5" fmla="*/ 0 h 220"/>
                  <a:gd name="T6" fmla="*/ 109 w 241"/>
                  <a:gd name="T7" fmla="*/ 154 h 220"/>
                  <a:gd name="T8" fmla="*/ 175 w 241"/>
                  <a:gd name="T9" fmla="*/ 0 h 220"/>
                  <a:gd name="T10" fmla="*/ 241 w 241"/>
                  <a:gd name="T11" fmla="*/ 0 h 220"/>
                  <a:gd name="T12" fmla="*/ 241 w 241"/>
                  <a:gd name="T13" fmla="*/ 220 h 220"/>
                  <a:gd name="T14" fmla="*/ 197 w 241"/>
                  <a:gd name="T15" fmla="*/ 220 h 220"/>
                  <a:gd name="T16" fmla="*/ 197 w 241"/>
                  <a:gd name="T17" fmla="*/ 66 h 220"/>
                  <a:gd name="T18" fmla="*/ 131 w 241"/>
                  <a:gd name="T19" fmla="*/ 220 h 220"/>
                  <a:gd name="T20" fmla="*/ 109 w 241"/>
                  <a:gd name="T21" fmla="*/ 220 h 220"/>
                  <a:gd name="T22" fmla="*/ 44 w 241"/>
                  <a:gd name="T23" fmla="*/ 66 h 220"/>
                  <a:gd name="T24" fmla="*/ 44 w 241"/>
                  <a:gd name="T25" fmla="*/ 220 h 220"/>
                  <a:gd name="T26" fmla="*/ 0 w 241"/>
                  <a:gd name="T27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1" h="220">
                    <a:moveTo>
                      <a:pt x="0" y="220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109" y="154"/>
                    </a:lnTo>
                    <a:lnTo>
                      <a:pt x="175" y="0"/>
                    </a:lnTo>
                    <a:lnTo>
                      <a:pt x="241" y="0"/>
                    </a:lnTo>
                    <a:lnTo>
                      <a:pt x="241" y="220"/>
                    </a:lnTo>
                    <a:lnTo>
                      <a:pt x="197" y="220"/>
                    </a:lnTo>
                    <a:lnTo>
                      <a:pt x="197" y="66"/>
                    </a:lnTo>
                    <a:lnTo>
                      <a:pt x="131" y="220"/>
                    </a:lnTo>
                    <a:lnTo>
                      <a:pt x="109" y="220"/>
                    </a:lnTo>
                    <a:lnTo>
                      <a:pt x="44" y="66"/>
                    </a:lnTo>
                    <a:lnTo>
                      <a:pt x="44" y="220"/>
                    </a:lnTo>
                    <a:lnTo>
                      <a:pt x="0" y="2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29"/>
              <p:cNvSpPr>
                <a:spLocks/>
              </p:cNvSpPr>
              <p:nvPr userDrawn="1"/>
            </p:nvSpPr>
            <p:spPr bwMode="auto">
              <a:xfrm>
                <a:off x="21061363" y="4776788"/>
                <a:ext cx="277813" cy="349250"/>
              </a:xfrm>
              <a:custGeom>
                <a:avLst/>
                <a:gdLst>
                  <a:gd name="T0" fmla="*/ 0 w 175"/>
                  <a:gd name="T1" fmla="*/ 0 h 220"/>
                  <a:gd name="T2" fmla="*/ 175 w 175"/>
                  <a:gd name="T3" fmla="*/ 0 h 220"/>
                  <a:gd name="T4" fmla="*/ 175 w 175"/>
                  <a:gd name="T5" fmla="*/ 44 h 220"/>
                  <a:gd name="T6" fmla="*/ 110 w 175"/>
                  <a:gd name="T7" fmla="*/ 44 h 220"/>
                  <a:gd name="T8" fmla="*/ 110 w 175"/>
                  <a:gd name="T9" fmla="*/ 220 h 220"/>
                  <a:gd name="T10" fmla="*/ 66 w 175"/>
                  <a:gd name="T11" fmla="*/ 220 h 220"/>
                  <a:gd name="T12" fmla="*/ 66 w 175"/>
                  <a:gd name="T13" fmla="*/ 44 h 220"/>
                  <a:gd name="T14" fmla="*/ 0 w 175"/>
                  <a:gd name="T15" fmla="*/ 44 h 220"/>
                  <a:gd name="T16" fmla="*/ 0 w 175"/>
                  <a:gd name="T17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220">
                    <a:moveTo>
                      <a:pt x="0" y="0"/>
                    </a:moveTo>
                    <a:lnTo>
                      <a:pt x="175" y="0"/>
                    </a:lnTo>
                    <a:lnTo>
                      <a:pt x="175" y="44"/>
                    </a:lnTo>
                    <a:lnTo>
                      <a:pt x="110" y="44"/>
                    </a:lnTo>
                    <a:lnTo>
                      <a:pt x="110" y="220"/>
                    </a:lnTo>
                    <a:lnTo>
                      <a:pt x="66" y="220"/>
                    </a:lnTo>
                    <a:lnTo>
                      <a:pt x="66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381000" y="384048"/>
              <a:ext cx="750655" cy="400941"/>
            </a:xfrm>
            <a:custGeom>
              <a:avLst/>
              <a:gdLst>
                <a:gd name="T0" fmla="*/ 134 w 170"/>
                <a:gd name="T1" fmla="*/ 3 h 90"/>
                <a:gd name="T2" fmla="*/ 122 w 170"/>
                <a:gd name="T3" fmla="*/ 52 h 90"/>
                <a:gd name="T4" fmla="*/ 109 w 170"/>
                <a:gd name="T5" fmla="*/ 3 h 90"/>
                <a:gd name="T6" fmla="*/ 74 w 170"/>
                <a:gd name="T7" fmla="*/ 3 h 90"/>
                <a:gd name="T8" fmla="*/ 74 w 170"/>
                <a:gd name="T9" fmla="*/ 21 h 90"/>
                <a:gd name="T10" fmla="*/ 40 w 170"/>
                <a:gd name="T11" fmla="*/ 1 h 90"/>
                <a:gd name="T12" fmla="*/ 4 w 170"/>
                <a:gd name="T13" fmla="*/ 31 h 90"/>
                <a:gd name="T14" fmla="*/ 28 w 170"/>
                <a:gd name="T15" fmla="*/ 31 h 90"/>
                <a:gd name="T16" fmla="*/ 39 w 170"/>
                <a:gd name="T17" fmla="*/ 20 h 90"/>
                <a:gd name="T18" fmla="*/ 50 w 170"/>
                <a:gd name="T19" fmla="*/ 28 h 90"/>
                <a:gd name="T20" fmla="*/ 39 w 170"/>
                <a:gd name="T21" fmla="*/ 35 h 90"/>
                <a:gd name="T22" fmla="*/ 31 w 170"/>
                <a:gd name="T23" fmla="*/ 35 h 90"/>
                <a:gd name="T24" fmla="*/ 31 w 170"/>
                <a:gd name="T25" fmla="*/ 51 h 90"/>
                <a:gd name="T26" fmla="*/ 38 w 170"/>
                <a:gd name="T27" fmla="*/ 51 h 90"/>
                <a:gd name="T28" fmla="*/ 48 w 170"/>
                <a:gd name="T29" fmla="*/ 60 h 90"/>
                <a:gd name="T30" fmla="*/ 38 w 170"/>
                <a:gd name="T31" fmla="*/ 70 h 90"/>
                <a:gd name="T32" fmla="*/ 25 w 170"/>
                <a:gd name="T33" fmla="*/ 54 h 90"/>
                <a:gd name="T34" fmla="*/ 1 w 170"/>
                <a:gd name="T35" fmla="*/ 54 h 90"/>
                <a:gd name="T36" fmla="*/ 38 w 170"/>
                <a:gd name="T37" fmla="*/ 90 h 90"/>
                <a:gd name="T38" fmla="*/ 74 w 170"/>
                <a:gd name="T39" fmla="*/ 71 h 90"/>
                <a:gd name="T40" fmla="*/ 74 w 170"/>
                <a:gd name="T41" fmla="*/ 88 h 90"/>
                <a:gd name="T42" fmla="*/ 98 w 170"/>
                <a:gd name="T43" fmla="*/ 88 h 90"/>
                <a:gd name="T44" fmla="*/ 98 w 170"/>
                <a:gd name="T45" fmla="*/ 34 h 90"/>
                <a:gd name="T46" fmla="*/ 111 w 170"/>
                <a:gd name="T47" fmla="*/ 88 h 90"/>
                <a:gd name="T48" fmla="*/ 132 w 170"/>
                <a:gd name="T49" fmla="*/ 88 h 90"/>
                <a:gd name="T50" fmla="*/ 146 w 170"/>
                <a:gd name="T51" fmla="*/ 34 h 90"/>
                <a:gd name="T52" fmla="*/ 146 w 170"/>
                <a:gd name="T53" fmla="*/ 88 h 90"/>
                <a:gd name="T54" fmla="*/ 170 w 170"/>
                <a:gd name="T55" fmla="*/ 88 h 90"/>
                <a:gd name="T56" fmla="*/ 170 w 170"/>
                <a:gd name="T57" fmla="*/ 3 h 90"/>
                <a:gd name="T58" fmla="*/ 134 w 170"/>
                <a:gd name="T59" fmla="*/ 3 h 90"/>
                <a:gd name="T60" fmla="*/ 74 w 170"/>
                <a:gd name="T61" fmla="*/ 52 h 90"/>
                <a:gd name="T62" fmla="*/ 64 w 170"/>
                <a:gd name="T63" fmla="*/ 42 h 90"/>
                <a:gd name="T64" fmla="*/ 74 w 170"/>
                <a:gd name="T65" fmla="*/ 31 h 90"/>
                <a:gd name="T66" fmla="*/ 74 w 170"/>
                <a:gd name="T6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90">
                  <a:moveTo>
                    <a:pt x="134" y="3"/>
                  </a:moveTo>
                  <a:cubicBezTo>
                    <a:pt x="122" y="52"/>
                    <a:pt x="122" y="52"/>
                    <a:pt x="122" y="5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5"/>
                    <a:pt x="54" y="1"/>
                    <a:pt x="40" y="1"/>
                  </a:cubicBezTo>
                  <a:cubicBezTo>
                    <a:pt x="23" y="0"/>
                    <a:pt x="5" y="8"/>
                    <a:pt x="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4"/>
                    <a:pt x="33" y="20"/>
                    <a:pt x="39" y="20"/>
                  </a:cubicBezTo>
                  <a:cubicBezTo>
                    <a:pt x="46" y="20"/>
                    <a:pt x="50" y="23"/>
                    <a:pt x="50" y="28"/>
                  </a:cubicBezTo>
                  <a:cubicBezTo>
                    <a:pt x="49" y="32"/>
                    <a:pt x="47" y="35"/>
                    <a:pt x="3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2" y="51"/>
                    <a:pt x="48" y="54"/>
                    <a:pt x="48" y="60"/>
                  </a:cubicBezTo>
                  <a:cubicBezTo>
                    <a:pt x="49" y="67"/>
                    <a:pt x="44" y="70"/>
                    <a:pt x="38" y="70"/>
                  </a:cubicBezTo>
                  <a:cubicBezTo>
                    <a:pt x="27" y="69"/>
                    <a:pt x="25" y="61"/>
                    <a:pt x="2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9"/>
                    <a:pt x="0" y="90"/>
                    <a:pt x="38" y="90"/>
                  </a:cubicBezTo>
                  <a:cubicBezTo>
                    <a:pt x="57" y="90"/>
                    <a:pt x="70" y="82"/>
                    <a:pt x="74" y="71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3"/>
                    <a:pt x="170" y="3"/>
                    <a:pt x="170" y="3"/>
                  </a:cubicBezTo>
                  <a:lnTo>
                    <a:pt x="134" y="3"/>
                  </a:lnTo>
                  <a:close/>
                  <a:moveTo>
                    <a:pt x="74" y="52"/>
                  </a:moveTo>
                  <a:cubicBezTo>
                    <a:pt x="71" y="46"/>
                    <a:pt x="66" y="43"/>
                    <a:pt x="64" y="42"/>
                  </a:cubicBezTo>
                  <a:cubicBezTo>
                    <a:pt x="69" y="40"/>
                    <a:pt x="72" y="37"/>
                    <a:pt x="74" y="31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6" name="Triangle 1">
            <a:extLst>
              <a:ext uri="{FF2B5EF4-FFF2-40B4-BE49-F238E27FC236}">
                <a16:creationId xmlns:a16="http://schemas.microsoft.com/office/drawing/2014/main" id="{E398D872-4587-514E-ADAF-03FA743D0AFC}"/>
              </a:ext>
            </a:extLst>
          </p:cNvPr>
          <p:cNvSpPr/>
          <p:nvPr userDrawn="1"/>
        </p:nvSpPr>
        <p:spPr>
          <a:xfrm>
            <a:off x="34371" y="20861"/>
            <a:ext cx="12131361" cy="6821841"/>
          </a:xfrm>
          <a:custGeom>
            <a:avLst/>
            <a:gdLst>
              <a:gd name="connsiteX0" fmla="*/ 0 w 3806687"/>
              <a:gd name="connsiteY0" fmla="*/ 4855312 h 4855312"/>
              <a:gd name="connsiteX1" fmla="*/ 1903344 w 3806687"/>
              <a:gd name="connsiteY1" fmla="*/ 0 h 4855312"/>
              <a:gd name="connsiteX2" fmla="*/ 3806687 w 3806687"/>
              <a:gd name="connsiteY2" fmla="*/ 4855312 h 4855312"/>
              <a:gd name="connsiteX3" fmla="*/ 0 w 3806687"/>
              <a:gd name="connsiteY3" fmla="*/ 4855312 h 4855312"/>
              <a:gd name="connsiteX0" fmla="*/ 0 w 4089953"/>
              <a:gd name="connsiteY0" fmla="*/ 6147399 h 6147399"/>
              <a:gd name="connsiteX1" fmla="*/ 4089953 w 4089953"/>
              <a:gd name="connsiteY1" fmla="*/ 0 h 6147399"/>
              <a:gd name="connsiteX2" fmla="*/ 3806687 w 4089953"/>
              <a:gd name="connsiteY2" fmla="*/ 6147399 h 6147399"/>
              <a:gd name="connsiteX3" fmla="*/ 0 w 4089953"/>
              <a:gd name="connsiteY3" fmla="*/ 6147399 h 6147399"/>
              <a:gd name="connsiteX0" fmla="*/ 0 w 8169965"/>
              <a:gd name="connsiteY0" fmla="*/ 6147399 h 6872956"/>
              <a:gd name="connsiteX1" fmla="*/ 4089953 w 8169965"/>
              <a:gd name="connsiteY1" fmla="*/ 0 h 6872956"/>
              <a:gd name="connsiteX2" fmla="*/ 8169965 w 8169965"/>
              <a:gd name="connsiteY2" fmla="*/ 6872956 h 6872956"/>
              <a:gd name="connsiteX3" fmla="*/ 0 w 8169965"/>
              <a:gd name="connsiteY3" fmla="*/ 6147399 h 6872956"/>
              <a:gd name="connsiteX0" fmla="*/ 0 w 12205252"/>
              <a:gd name="connsiteY0" fmla="*/ 4626712 h 6872956"/>
              <a:gd name="connsiteX1" fmla="*/ 8125240 w 12205252"/>
              <a:gd name="connsiteY1" fmla="*/ 0 h 6872956"/>
              <a:gd name="connsiteX2" fmla="*/ 12205252 w 12205252"/>
              <a:gd name="connsiteY2" fmla="*/ 6872956 h 6872956"/>
              <a:gd name="connsiteX3" fmla="*/ 0 w 12205252"/>
              <a:gd name="connsiteY3" fmla="*/ 4626712 h 6872956"/>
              <a:gd name="connsiteX0" fmla="*/ 0 w 12194861"/>
              <a:gd name="connsiteY0" fmla="*/ 4626712 h 6841715"/>
              <a:gd name="connsiteX1" fmla="*/ 8125240 w 12194861"/>
              <a:gd name="connsiteY1" fmla="*/ 0 h 6841715"/>
              <a:gd name="connsiteX2" fmla="*/ 12194861 w 12194861"/>
              <a:gd name="connsiteY2" fmla="*/ 6841715 h 6841715"/>
              <a:gd name="connsiteX3" fmla="*/ 0 w 12194861"/>
              <a:gd name="connsiteY3" fmla="*/ 4626712 h 6841715"/>
              <a:gd name="connsiteX0" fmla="*/ 0 w 12191686"/>
              <a:gd name="connsiteY0" fmla="*/ 4626712 h 6867170"/>
              <a:gd name="connsiteX1" fmla="*/ 8125240 w 12191686"/>
              <a:gd name="connsiteY1" fmla="*/ 0 h 6867170"/>
              <a:gd name="connsiteX2" fmla="*/ 12191686 w 12191686"/>
              <a:gd name="connsiteY2" fmla="*/ 6867170 h 6867170"/>
              <a:gd name="connsiteX3" fmla="*/ 0 w 12191686"/>
              <a:gd name="connsiteY3" fmla="*/ 4626712 h 6867170"/>
              <a:gd name="connsiteX0" fmla="*/ 0 w 12188511"/>
              <a:gd name="connsiteY0" fmla="*/ 4626712 h 6857624"/>
              <a:gd name="connsiteX1" fmla="*/ 8125240 w 12188511"/>
              <a:gd name="connsiteY1" fmla="*/ 0 h 6857624"/>
              <a:gd name="connsiteX2" fmla="*/ 12188511 w 12188511"/>
              <a:gd name="connsiteY2" fmla="*/ 6857624 h 6857624"/>
              <a:gd name="connsiteX3" fmla="*/ 0 w 12188511"/>
              <a:gd name="connsiteY3" fmla="*/ 4626712 h 6857624"/>
              <a:gd name="connsiteX0" fmla="*/ 0 w 12178986"/>
              <a:gd name="connsiteY0" fmla="*/ 4626712 h 6857624"/>
              <a:gd name="connsiteX1" fmla="*/ 8125240 w 12178986"/>
              <a:gd name="connsiteY1" fmla="*/ 0 h 6857624"/>
              <a:gd name="connsiteX2" fmla="*/ 12178986 w 12178986"/>
              <a:gd name="connsiteY2" fmla="*/ 6857624 h 6857624"/>
              <a:gd name="connsiteX3" fmla="*/ 0 w 12178986"/>
              <a:gd name="connsiteY3" fmla="*/ 4626712 h 6857624"/>
              <a:gd name="connsiteX0" fmla="*/ 0 w 12163111"/>
              <a:gd name="connsiteY0" fmla="*/ 4626713 h 6857624"/>
              <a:gd name="connsiteX1" fmla="*/ 8109365 w 12163111"/>
              <a:gd name="connsiteY1" fmla="*/ 0 h 6857624"/>
              <a:gd name="connsiteX2" fmla="*/ 12163111 w 12163111"/>
              <a:gd name="connsiteY2" fmla="*/ 6857624 h 6857624"/>
              <a:gd name="connsiteX3" fmla="*/ 0 w 12163111"/>
              <a:gd name="connsiteY3" fmla="*/ 4626713 h 6857624"/>
              <a:gd name="connsiteX0" fmla="*/ 0 w 12150411"/>
              <a:gd name="connsiteY0" fmla="*/ 4629896 h 6857624"/>
              <a:gd name="connsiteX1" fmla="*/ 8096665 w 12150411"/>
              <a:gd name="connsiteY1" fmla="*/ 0 h 6857624"/>
              <a:gd name="connsiteX2" fmla="*/ 12150411 w 12150411"/>
              <a:gd name="connsiteY2" fmla="*/ 6857624 h 6857624"/>
              <a:gd name="connsiteX3" fmla="*/ 0 w 12150411"/>
              <a:gd name="connsiteY3" fmla="*/ 4629896 h 6857624"/>
              <a:gd name="connsiteX0" fmla="*/ 0 w 12131361"/>
              <a:gd name="connsiteY0" fmla="*/ 4629897 h 6857624"/>
              <a:gd name="connsiteX1" fmla="*/ 8077615 w 12131361"/>
              <a:gd name="connsiteY1" fmla="*/ 0 h 6857624"/>
              <a:gd name="connsiteX2" fmla="*/ 12131361 w 12131361"/>
              <a:gd name="connsiteY2" fmla="*/ 6857624 h 6857624"/>
              <a:gd name="connsiteX3" fmla="*/ 0 w 12131361"/>
              <a:gd name="connsiteY3" fmla="*/ 4629897 h 6857624"/>
              <a:gd name="connsiteX0" fmla="*/ 0 w 12131361"/>
              <a:gd name="connsiteY0" fmla="*/ 4608991 h 6836718"/>
              <a:gd name="connsiteX1" fmla="*/ 8074138 w 12131361"/>
              <a:gd name="connsiteY1" fmla="*/ 0 h 6836718"/>
              <a:gd name="connsiteX2" fmla="*/ 12131361 w 12131361"/>
              <a:gd name="connsiteY2" fmla="*/ 6836718 h 6836718"/>
              <a:gd name="connsiteX3" fmla="*/ 0 w 12131361"/>
              <a:gd name="connsiteY3" fmla="*/ 4608991 h 683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31361" h="6836718">
                <a:moveTo>
                  <a:pt x="0" y="4608991"/>
                </a:moveTo>
                <a:lnTo>
                  <a:pt x="8074138" y="0"/>
                </a:lnTo>
                <a:lnTo>
                  <a:pt x="12131361" y="6836718"/>
                </a:lnTo>
                <a:lnTo>
                  <a:pt x="0" y="4608991"/>
                </a:lnTo>
                <a:close/>
              </a:path>
            </a:pathLst>
          </a:cu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05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_5 REVERSE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90506E7F-501D-4E00-B17D-E3B501AD1F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381000" y="384048"/>
            <a:ext cx="2384269" cy="432000"/>
            <a:chOff x="381000" y="384048"/>
            <a:chExt cx="2384269" cy="432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1246412" y="392922"/>
              <a:ext cx="1518857" cy="423126"/>
              <a:chOff x="9836151" y="2917825"/>
              <a:chExt cx="11955463" cy="3330576"/>
            </a:xfrm>
            <a:solidFill>
              <a:schemeClr val="bg1"/>
            </a:solidFill>
          </p:grpSpPr>
          <p:sp>
            <p:nvSpPr>
              <p:cNvPr id="16" name="Freeform 6"/>
              <p:cNvSpPr>
                <a:spLocks/>
              </p:cNvSpPr>
              <p:nvPr userDrawn="1"/>
            </p:nvSpPr>
            <p:spPr bwMode="auto">
              <a:xfrm>
                <a:off x="9871076" y="2952750"/>
                <a:ext cx="868363" cy="1192213"/>
              </a:xfrm>
              <a:custGeom>
                <a:avLst/>
                <a:gdLst>
                  <a:gd name="T0" fmla="*/ 19 w 25"/>
                  <a:gd name="T1" fmla="*/ 10 h 34"/>
                  <a:gd name="T2" fmla="*/ 13 w 25"/>
                  <a:gd name="T3" fmla="*/ 5 h 34"/>
                  <a:gd name="T4" fmla="*/ 8 w 25"/>
                  <a:gd name="T5" fmla="*/ 9 h 34"/>
                  <a:gd name="T6" fmla="*/ 11 w 25"/>
                  <a:gd name="T7" fmla="*/ 13 h 34"/>
                  <a:gd name="T8" fmla="*/ 16 w 25"/>
                  <a:gd name="T9" fmla="*/ 14 h 34"/>
                  <a:gd name="T10" fmla="*/ 25 w 25"/>
                  <a:gd name="T11" fmla="*/ 24 h 34"/>
                  <a:gd name="T12" fmla="*/ 13 w 25"/>
                  <a:gd name="T13" fmla="*/ 34 h 34"/>
                  <a:gd name="T14" fmla="*/ 0 w 25"/>
                  <a:gd name="T15" fmla="*/ 24 h 34"/>
                  <a:gd name="T16" fmla="*/ 6 w 25"/>
                  <a:gd name="T17" fmla="*/ 22 h 34"/>
                  <a:gd name="T18" fmla="*/ 13 w 25"/>
                  <a:gd name="T19" fmla="*/ 28 h 34"/>
                  <a:gd name="T20" fmla="*/ 19 w 25"/>
                  <a:gd name="T21" fmla="*/ 24 h 34"/>
                  <a:gd name="T22" fmla="*/ 15 w 25"/>
                  <a:gd name="T23" fmla="*/ 20 h 34"/>
                  <a:gd name="T24" fmla="*/ 10 w 25"/>
                  <a:gd name="T25" fmla="*/ 19 h 34"/>
                  <a:gd name="T26" fmla="*/ 1 w 25"/>
                  <a:gd name="T27" fmla="*/ 10 h 34"/>
                  <a:gd name="T28" fmla="*/ 13 w 25"/>
                  <a:gd name="T29" fmla="*/ 0 h 34"/>
                  <a:gd name="T30" fmla="*/ 25 w 25"/>
                  <a:gd name="T31" fmla="*/ 8 h 34"/>
                  <a:gd name="T32" fmla="*/ 19 w 25"/>
                  <a:gd name="T33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4">
                    <a:moveTo>
                      <a:pt x="19" y="10"/>
                    </a:moveTo>
                    <a:cubicBezTo>
                      <a:pt x="19" y="8"/>
                      <a:pt x="17" y="5"/>
                      <a:pt x="13" y="5"/>
                    </a:cubicBezTo>
                    <a:cubicBezTo>
                      <a:pt x="10" y="5"/>
                      <a:pt x="8" y="7"/>
                      <a:pt x="8" y="9"/>
                    </a:cubicBezTo>
                    <a:cubicBezTo>
                      <a:pt x="8" y="11"/>
                      <a:pt x="9" y="13"/>
                      <a:pt x="11" y="13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22" y="15"/>
                      <a:pt x="25" y="19"/>
                      <a:pt x="25" y="24"/>
                    </a:cubicBezTo>
                    <a:cubicBezTo>
                      <a:pt x="25" y="29"/>
                      <a:pt x="21" y="34"/>
                      <a:pt x="13" y="34"/>
                    </a:cubicBezTo>
                    <a:cubicBezTo>
                      <a:pt x="4" y="34"/>
                      <a:pt x="1" y="28"/>
                      <a:pt x="0" y="24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5"/>
                      <a:pt x="9" y="28"/>
                      <a:pt x="13" y="28"/>
                    </a:cubicBezTo>
                    <a:cubicBezTo>
                      <a:pt x="17" y="28"/>
                      <a:pt x="19" y="27"/>
                      <a:pt x="19" y="24"/>
                    </a:cubicBezTo>
                    <a:cubicBezTo>
                      <a:pt x="19" y="22"/>
                      <a:pt x="17" y="21"/>
                      <a:pt x="15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5" y="18"/>
                      <a:pt x="1" y="15"/>
                      <a:pt x="1" y="10"/>
                    </a:cubicBezTo>
                    <a:cubicBezTo>
                      <a:pt x="1" y="4"/>
                      <a:pt x="7" y="0"/>
                      <a:pt x="13" y="0"/>
                    </a:cubicBezTo>
                    <a:cubicBezTo>
                      <a:pt x="21" y="0"/>
                      <a:pt x="24" y="4"/>
                      <a:pt x="25" y="8"/>
                    </a:cubicBezTo>
                    <a:lnTo>
                      <a:pt x="19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7"/>
              <p:cNvSpPr>
                <a:spLocks/>
              </p:cNvSpPr>
              <p:nvPr userDrawn="1"/>
            </p:nvSpPr>
            <p:spPr bwMode="auto">
              <a:xfrm>
                <a:off x="10844213" y="3303588"/>
                <a:ext cx="798513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3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2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2" y="4"/>
                      <a:pt x="23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8"/>
              <p:cNvSpPr>
                <a:spLocks noEditPoints="1"/>
              </p:cNvSpPr>
              <p:nvPr userDrawn="1"/>
            </p:nvSpPr>
            <p:spPr bwMode="auto">
              <a:xfrm>
                <a:off x="11747501" y="2917825"/>
                <a:ext cx="277813" cy="1192213"/>
              </a:xfrm>
              <a:custGeom>
                <a:avLst/>
                <a:gdLst>
                  <a:gd name="T0" fmla="*/ 4 w 8"/>
                  <a:gd name="T1" fmla="*/ 0 h 34"/>
                  <a:gd name="T2" fmla="*/ 8 w 8"/>
                  <a:gd name="T3" fmla="*/ 4 h 34"/>
                  <a:gd name="T4" fmla="*/ 4 w 8"/>
                  <a:gd name="T5" fmla="*/ 8 h 34"/>
                  <a:gd name="T6" fmla="*/ 0 w 8"/>
                  <a:gd name="T7" fmla="*/ 4 h 34"/>
                  <a:gd name="T8" fmla="*/ 4 w 8"/>
                  <a:gd name="T9" fmla="*/ 0 h 34"/>
                  <a:gd name="T10" fmla="*/ 1 w 8"/>
                  <a:gd name="T11" fmla="*/ 34 h 34"/>
                  <a:gd name="T12" fmla="*/ 1 w 8"/>
                  <a:gd name="T13" fmla="*/ 11 h 34"/>
                  <a:gd name="T14" fmla="*/ 7 w 8"/>
                  <a:gd name="T15" fmla="*/ 11 h 34"/>
                  <a:gd name="T16" fmla="*/ 7 w 8"/>
                  <a:gd name="T17" fmla="*/ 34 h 34"/>
                  <a:gd name="T18" fmla="*/ 1 w 8"/>
                  <a:gd name="T1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4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4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34"/>
                      <a:pt x="7" y="34"/>
                      <a:pt x="7" y="34"/>
                    </a:cubicBezTo>
                    <a:lnTo>
                      <a:pt x="1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9"/>
              <p:cNvSpPr>
                <a:spLocks noEditPoints="1"/>
              </p:cNvSpPr>
              <p:nvPr userDrawn="1"/>
            </p:nvSpPr>
            <p:spPr bwMode="auto">
              <a:xfrm>
                <a:off x="12165013" y="3303588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5 h 24"/>
                  <a:gd name="T18" fmla="*/ 22 w 22"/>
                  <a:gd name="T19" fmla="*/ 17 h 24"/>
                  <a:gd name="T20" fmla="*/ 16 w 22"/>
                  <a:gd name="T21" fmla="*/ 9 h 24"/>
                  <a:gd name="T22" fmla="*/ 11 w 22"/>
                  <a:gd name="T23" fmla="*/ 5 h 24"/>
                  <a:gd name="T24" fmla="*/ 6 w 22"/>
                  <a:gd name="T25" fmla="*/ 9 h 24"/>
                  <a:gd name="T26" fmla="*/ 16 w 22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2" y="4"/>
                      <a:pt x="22" y="12"/>
                    </a:cubicBezTo>
                    <a:cubicBezTo>
                      <a:pt x="22" y="12"/>
                      <a:pt x="22" y="13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0"/>
              <p:cNvSpPr>
                <a:spLocks/>
              </p:cNvSpPr>
              <p:nvPr userDrawn="1"/>
            </p:nvSpPr>
            <p:spPr bwMode="auto">
              <a:xfrm>
                <a:off x="13103226" y="3303588"/>
                <a:ext cx="730250" cy="806450"/>
              </a:xfrm>
              <a:custGeom>
                <a:avLst/>
                <a:gdLst>
                  <a:gd name="T0" fmla="*/ 6 w 21"/>
                  <a:gd name="T1" fmla="*/ 23 h 23"/>
                  <a:gd name="T2" fmla="*/ 0 w 21"/>
                  <a:gd name="T3" fmla="*/ 23 h 23"/>
                  <a:gd name="T4" fmla="*/ 0 w 21"/>
                  <a:gd name="T5" fmla="*/ 0 h 23"/>
                  <a:gd name="T6" fmla="*/ 6 w 21"/>
                  <a:gd name="T7" fmla="*/ 0 h 23"/>
                  <a:gd name="T8" fmla="*/ 6 w 21"/>
                  <a:gd name="T9" fmla="*/ 3 h 23"/>
                  <a:gd name="T10" fmla="*/ 13 w 21"/>
                  <a:gd name="T11" fmla="*/ 0 h 23"/>
                  <a:gd name="T12" fmla="*/ 21 w 21"/>
                  <a:gd name="T13" fmla="*/ 9 h 23"/>
                  <a:gd name="T14" fmla="*/ 21 w 21"/>
                  <a:gd name="T15" fmla="*/ 23 h 23"/>
                  <a:gd name="T16" fmla="*/ 15 w 21"/>
                  <a:gd name="T17" fmla="*/ 23 h 23"/>
                  <a:gd name="T18" fmla="*/ 15 w 21"/>
                  <a:gd name="T19" fmla="*/ 10 h 23"/>
                  <a:gd name="T20" fmla="*/ 10 w 21"/>
                  <a:gd name="T21" fmla="*/ 5 h 23"/>
                  <a:gd name="T22" fmla="*/ 6 w 21"/>
                  <a:gd name="T23" fmla="*/ 10 h 23"/>
                  <a:gd name="T24" fmla="*/ 6 w 21"/>
                  <a:gd name="T2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3">
                    <a:moveTo>
                      <a:pt x="6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8" y="0"/>
                      <a:pt x="21" y="4"/>
                      <a:pt x="21" y="9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7"/>
                      <a:pt x="13" y="5"/>
                      <a:pt x="10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6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1"/>
              <p:cNvSpPr>
                <a:spLocks/>
              </p:cNvSpPr>
              <p:nvPr userDrawn="1"/>
            </p:nvSpPr>
            <p:spPr bwMode="auto">
              <a:xfrm>
                <a:off x="13971588" y="3303588"/>
                <a:ext cx="800100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2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1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1" y="4"/>
                      <a:pt x="22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2"/>
              <p:cNvSpPr>
                <a:spLocks noEditPoints="1"/>
              </p:cNvSpPr>
              <p:nvPr userDrawn="1"/>
            </p:nvSpPr>
            <p:spPr bwMode="auto">
              <a:xfrm>
                <a:off x="14839951" y="3303588"/>
                <a:ext cx="800100" cy="841375"/>
              </a:xfrm>
              <a:custGeom>
                <a:avLst/>
                <a:gdLst>
                  <a:gd name="T0" fmla="*/ 22 w 23"/>
                  <a:gd name="T1" fmla="*/ 17 h 24"/>
                  <a:gd name="T2" fmla="*/ 12 w 23"/>
                  <a:gd name="T3" fmla="*/ 24 h 24"/>
                  <a:gd name="T4" fmla="*/ 0 w 23"/>
                  <a:gd name="T5" fmla="*/ 12 h 24"/>
                  <a:gd name="T6" fmla="*/ 11 w 23"/>
                  <a:gd name="T7" fmla="*/ 0 h 24"/>
                  <a:gd name="T8" fmla="*/ 23 w 23"/>
                  <a:gd name="T9" fmla="*/ 12 h 24"/>
                  <a:gd name="T10" fmla="*/ 23 w 23"/>
                  <a:gd name="T11" fmla="*/ 14 h 24"/>
                  <a:gd name="T12" fmla="*/ 6 w 23"/>
                  <a:gd name="T13" fmla="*/ 14 h 24"/>
                  <a:gd name="T14" fmla="*/ 12 w 23"/>
                  <a:gd name="T15" fmla="*/ 19 h 24"/>
                  <a:gd name="T16" fmla="*/ 17 w 23"/>
                  <a:gd name="T17" fmla="*/ 15 h 24"/>
                  <a:gd name="T18" fmla="*/ 22 w 23"/>
                  <a:gd name="T19" fmla="*/ 17 h 24"/>
                  <a:gd name="T20" fmla="*/ 16 w 23"/>
                  <a:gd name="T21" fmla="*/ 9 h 24"/>
                  <a:gd name="T22" fmla="*/ 11 w 23"/>
                  <a:gd name="T23" fmla="*/ 5 h 24"/>
                  <a:gd name="T24" fmla="*/ 6 w 23"/>
                  <a:gd name="T25" fmla="*/ 9 h 24"/>
                  <a:gd name="T26" fmla="*/ 16 w 23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6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3" y="4"/>
                      <a:pt x="23" y="12"/>
                    </a:cubicBezTo>
                    <a:cubicBezTo>
                      <a:pt x="23" y="12"/>
                      <a:pt x="23" y="13"/>
                      <a:pt x="23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Oval 13"/>
              <p:cNvSpPr>
                <a:spLocks noChangeArrowheads="1"/>
              </p:cNvSpPr>
              <p:nvPr userDrawn="1"/>
            </p:nvSpPr>
            <p:spPr bwMode="auto">
              <a:xfrm>
                <a:off x="15744826" y="3829050"/>
                <a:ext cx="312738" cy="3159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4"/>
              <p:cNvSpPr>
                <a:spLocks noEditPoints="1"/>
              </p:cNvSpPr>
              <p:nvPr userDrawn="1"/>
            </p:nvSpPr>
            <p:spPr bwMode="auto">
              <a:xfrm>
                <a:off x="9836151" y="4776788"/>
                <a:ext cx="1146175" cy="1155700"/>
              </a:xfrm>
              <a:custGeom>
                <a:avLst/>
                <a:gdLst>
                  <a:gd name="T0" fmla="*/ 503 w 722"/>
                  <a:gd name="T1" fmla="*/ 552 h 728"/>
                  <a:gd name="T2" fmla="*/ 219 w 722"/>
                  <a:gd name="T3" fmla="*/ 552 h 728"/>
                  <a:gd name="T4" fmla="*/ 153 w 722"/>
                  <a:gd name="T5" fmla="*/ 728 h 728"/>
                  <a:gd name="T6" fmla="*/ 0 w 722"/>
                  <a:gd name="T7" fmla="*/ 728 h 728"/>
                  <a:gd name="T8" fmla="*/ 285 w 722"/>
                  <a:gd name="T9" fmla="*/ 0 h 728"/>
                  <a:gd name="T10" fmla="*/ 438 w 722"/>
                  <a:gd name="T11" fmla="*/ 0 h 728"/>
                  <a:gd name="T12" fmla="*/ 722 w 722"/>
                  <a:gd name="T13" fmla="*/ 728 h 728"/>
                  <a:gd name="T14" fmla="*/ 569 w 722"/>
                  <a:gd name="T15" fmla="*/ 728 h 728"/>
                  <a:gd name="T16" fmla="*/ 503 w 722"/>
                  <a:gd name="T17" fmla="*/ 552 h 728"/>
                  <a:gd name="T18" fmla="*/ 263 w 722"/>
                  <a:gd name="T19" fmla="*/ 419 h 728"/>
                  <a:gd name="T20" fmla="*/ 460 w 722"/>
                  <a:gd name="T21" fmla="*/ 419 h 728"/>
                  <a:gd name="T22" fmla="*/ 350 w 722"/>
                  <a:gd name="T23" fmla="*/ 154 h 728"/>
                  <a:gd name="T24" fmla="*/ 263 w 722"/>
                  <a:gd name="T25" fmla="*/ 41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2" h="728">
                    <a:moveTo>
                      <a:pt x="503" y="552"/>
                    </a:moveTo>
                    <a:lnTo>
                      <a:pt x="219" y="552"/>
                    </a:lnTo>
                    <a:lnTo>
                      <a:pt x="153" y="728"/>
                    </a:lnTo>
                    <a:lnTo>
                      <a:pt x="0" y="728"/>
                    </a:lnTo>
                    <a:lnTo>
                      <a:pt x="285" y="0"/>
                    </a:lnTo>
                    <a:lnTo>
                      <a:pt x="438" y="0"/>
                    </a:lnTo>
                    <a:lnTo>
                      <a:pt x="722" y="728"/>
                    </a:lnTo>
                    <a:lnTo>
                      <a:pt x="569" y="728"/>
                    </a:lnTo>
                    <a:lnTo>
                      <a:pt x="503" y="552"/>
                    </a:lnTo>
                    <a:close/>
                    <a:moveTo>
                      <a:pt x="263" y="419"/>
                    </a:moveTo>
                    <a:lnTo>
                      <a:pt x="460" y="419"/>
                    </a:lnTo>
                    <a:lnTo>
                      <a:pt x="350" y="154"/>
                    </a:lnTo>
                    <a:lnTo>
                      <a:pt x="263" y="4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5"/>
              <p:cNvSpPr>
                <a:spLocks noEditPoints="1"/>
              </p:cNvSpPr>
              <p:nvPr userDrawn="1"/>
            </p:nvSpPr>
            <p:spPr bwMode="auto">
              <a:xfrm>
                <a:off x="11087101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7 w 24"/>
                  <a:gd name="T15" fmla="*/ 22 h 33"/>
                  <a:gd name="T16" fmla="*/ 7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20" y="24"/>
                      <a:pt x="13" y="24"/>
                    </a:cubicBezTo>
                    <a:cubicBezTo>
                      <a:pt x="10" y="24"/>
                      <a:pt x="8" y="23"/>
                      <a:pt x="7" y="22"/>
                    </a:cubicBezTo>
                    <a:cubicBezTo>
                      <a:pt x="7" y="33"/>
                      <a:pt x="7" y="33"/>
                      <a:pt x="7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6"/>
              <p:cNvSpPr>
                <a:spLocks noEditPoints="1"/>
              </p:cNvSpPr>
              <p:nvPr userDrawn="1"/>
            </p:nvSpPr>
            <p:spPr bwMode="auto">
              <a:xfrm>
                <a:off x="12060238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6 w 24"/>
                  <a:gd name="T15" fmla="*/ 22 h 33"/>
                  <a:gd name="T16" fmla="*/ 6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19" y="24"/>
                      <a:pt x="13" y="24"/>
                    </a:cubicBezTo>
                    <a:cubicBezTo>
                      <a:pt x="10" y="24"/>
                      <a:pt x="7" y="23"/>
                      <a:pt x="6" y="22"/>
                    </a:cubicBezTo>
                    <a:cubicBezTo>
                      <a:pt x="6" y="33"/>
                      <a:pt x="6" y="33"/>
                      <a:pt x="6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Rectangle 17"/>
              <p:cNvSpPr>
                <a:spLocks noChangeArrowheads="1"/>
              </p:cNvSpPr>
              <p:nvPr userDrawn="1"/>
            </p:nvSpPr>
            <p:spPr bwMode="auto">
              <a:xfrm>
                <a:off x="13033376" y="4741863"/>
                <a:ext cx="207963" cy="1190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 noEditPoints="1"/>
              </p:cNvSpPr>
              <p:nvPr userDrawn="1"/>
            </p:nvSpPr>
            <p:spPr bwMode="auto">
              <a:xfrm>
                <a:off x="13450888" y="4705350"/>
                <a:ext cx="242888" cy="1227138"/>
              </a:xfrm>
              <a:custGeom>
                <a:avLst/>
                <a:gdLst>
                  <a:gd name="T0" fmla="*/ 4 w 7"/>
                  <a:gd name="T1" fmla="*/ 0 h 35"/>
                  <a:gd name="T2" fmla="*/ 7 w 7"/>
                  <a:gd name="T3" fmla="*/ 4 h 35"/>
                  <a:gd name="T4" fmla="*/ 4 w 7"/>
                  <a:gd name="T5" fmla="*/ 8 h 35"/>
                  <a:gd name="T6" fmla="*/ 0 w 7"/>
                  <a:gd name="T7" fmla="*/ 4 h 35"/>
                  <a:gd name="T8" fmla="*/ 4 w 7"/>
                  <a:gd name="T9" fmla="*/ 0 h 35"/>
                  <a:gd name="T10" fmla="*/ 1 w 7"/>
                  <a:gd name="T11" fmla="*/ 35 h 35"/>
                  <a:gd name="T12" fmla="*/ 1 w 7"/>
                  <a:gd name="T13" fmla="*/ 12 h 35"/>
                  <a:gd name="T14" fmla="*/ 7 w 7"/>
                  <a:gd name="T15" fmla="*/ 12 h 35"/>
                  <a:gd name="T16" fmla="*/ 7 w 7"/>
                  <a:gd name="T17" fmla="*/ 35 h 35"/>
                  <a:gd name="T18" fmla="*/ 1 w 7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5">
                    <a:moveTo>
                      <a:pt x="4" y="0"/>
                    </a:moveTo>
                    <a:cubicBezTo>
                      <a:pt x="6" y="0"/>
                      <a:pt x="7" y="2"/>
                      <a:pt x="7" y="4"/>
                    </a:cubicBezTo>
                    <a:cubicBezTo>
                      <a:pt x="7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 userDrawn="1"/>
            </p:nvSpPr>
            <p:spPr bwMode="auto">
              <a:xfrm>
                <a:off x="13866813" y="5091113"/>
                <a:ext cx="765175" cy="841375"/>
              </a:xfrm>
              <a:custGeom>
                <a:avLst/>
                <a:gdLst>
                  <a:gd name="T0" fmla="*/ 22 w 22"/>
                  <a:gd name="T1" fmla="*/ 17 h 24"/>
                  <a:gd name="T2" fmla="*/ 11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1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 noEditPoints="1"/>
              </p:cNvSpPr>
              <p:nvPr userDrawn="1"/>
            </p:nvSpPr>
            <p:spPr bwMode="auto">
              <a:xfrm>
                <a:off x="14736763" y="4741863"/>
                <a:ext cx="833438" cy="1190625"/>
              </a:xfrm>
              <a:custGeom>
                <a:avLst/>
                <a:gdLst>
                  <a:gd name="T0" fmla="*/ 24 w 24"/>
                  <a:gd name="T1" fmla="*/ 30 h 34"/>
                  <a:gd name="T2" fmla="*/ 24 w 24"/>
                  <a:gd name="T3" fmla="*/ 34 h 34"/>
                  <a:gd name="T4" fmla="*/ 18 w 24"/>
                  <a:gd name="T5" fmla="*/ 34 h 34"/>
                  <a:gd name="T6" fmla="*/ 18 w 24"/>
                  <a:gd name="T7" fmla="*/ 31 h 34"/>
                  <a:gd name="T8" fmla="*/ 12 w 24"/>
                  <a:gd name="T9" fmla="*/ 34 h 34"/>
                  <a:gd name="T10" fmla="*/ 0 w 24"/>
                  <a:gd name="T11" fmla="*/ 22 h 34"/>
                  <a:gd name="T12" fmla="*/ 11 w 24"/>
                  <a:gd name="T13" fmla="*/ 10 h 34"/>
                  <a:gd name="T14" fmla="*/ 18 w 24"/>
                  <a:gd name="T15" fmla="*/ 13 h 34"/>
                  <a:gd name="T16" fmla="*/ 18 w 24"/>
                  <a:gd name="T17" fmla="*/ 0 h 34"/>
                  <a:gd name="T18" fmla="*/ 24 w 24"/>
                  <a:gd name="T19" fmla="*/ 0 h 34"/>
                  <a:gd name="T20" fmla="*/ 24 w 24"/>
                  <a:gd name="T21" fmla="*/ 30 h 34"/>
                  <a:gd name="T22" fmla="*/ 12 w 24"/>
                  <a:gd name="T23" fmla="*/ 29 h 34"/>
                  <a:gd name="T24" fmla="*/ 18 w 24"/>
                  <a:gd name="T25" fmla="*/ 22 h 34"/>
                  <a:gd name="T26" fmla="*/ 12 w 24"/>
                  <a:gd name="T27" fmla="*/ 16 h 34"/>
                  <a:gd name="T28" fmla="*/ 7 w 24"/>
                  <a:gd name="T29" fmla="*/ 22 h 34"/>
                  <a:gd name="T30" fmla="*/ 12 w 24"/>
                  <a:gd name="T31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34">
                    <a:moveTo>
                      <a:pt x="24" y="30"/>
                    </a:moveTo>
                    <a:cubicBezTo>
                      <a:pt x="24" y="31"/>
                      <a:pt x="24" y="33"/>
                      <a:pt x="24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3"/>
                      <a:pt x="18" y="32"/>
                      <a:pt x="18" y="31"/>
                    </a:cubicBezTo>
                    <a:cubicBezTo>
                      <a:pt x="17" y="33"/>
                      <a:pt x="15" y="34"/>
                      <a:pt x="12" y="34"/>
                    </a:cubicBezTo>
                    <a:cubicBezTo>
                      <a:pt x="5" y="34"/>
                      <a:pt x="0" y="29"/>
                      <a:pt x="0" y="22"/>
                    </a:cubicBezTo>
                    <a:cubicBezTo>
                      <a:pt x="0" y="15"/>
                      <a:pt x="5" y="10"/>
                      <a:pt x="11" y="10"/>
                    </a:cubicBezTo>
                    <a:cubicBezTo>
                      <a:pt x="15" y="10"/>
                      <a:pt x="17" y="12"/>
                      <a:pt x="18" y="1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24" y="30"/>
                    </a:lnTo>
                    <a:close/>
                    <a:moveTo>
                      <a:pt x="12" y="29"/>
                    </a:moveTo>
                    <a:cubicBezTo>
                      <a:pt x="15" y="29"/>
                      <a:pt x="18" y="26"/>
                      <a:pt x="18" y="22"/>
                    </a:cubicBezTo>
                    <a:cubicBezTo>
                      <a:pt x="18" y="18"/>
                      <a:pt x="15" y="16"/>
                      <a:pt x="12" y="16"/>
                    </a:cubicBezTo>
                    <a:cubicBezTo>
                      <a:pt x="9" y="16"/>
                      <a:pt x="7" y="18"/>
                      <a:pt x="7" y="22"/>
                    </a:cubicBezTo>
                    <a:cubicBezTo>
                      <a:pt x="7" y="26"/>
                      <a:pt x="9" y="29"/>
                      <a:pt x="1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21"/>
              <p:cNvSpPr>
                <a:spLocks/>
              </p:cNvSpPr>
              <p:nvPr userDrawn="1"/>
            </p:nvSpPr>
            <p:spPr bwMode="auto">
              <a:xfrm>
                <a:off x="16057563" y="4881563"/>
                <a:ext cx="520700" cy="1050925"/>
              </a:xfrm>
              <a:custGeom>
                <a:avLst/>
                <a:gdLst>
                  <a:gd name="T0" fmla="*/ 10 w 15"/>
                  <a:gd name="T1" fmla="*/ 7 h 30"/>
                  <a:gd name="T2" fmla="*/ 15 w 15"/>
                  <a:gd name="T3" fmla="*/ 7 h 30"/>
                  <a:gd name="T4" fmla="*/ 15 w 15"/>
                  <a:gd name="T5" fmla="*/ 12 h 30"/>
                  <a:gd name="T6" fmla="*/ 10 w 15"/>
                  <a:gd name="T7" fmla="*/ 12 h 30"/>
                  <a:gd name="T8" fmla="*/ 10 w 15"/>
                  <a:gd name="T9" fmla="*/ 22 h 30"/>
                  <a:gd name="T10" fmla="*/ 13 w 15"/>
                  <a:gd name="T11" fmla="*/ 25 h 30"/>
                  <a:gd name="T12" fmla="*/ 15 w 15"/>
                  <a:gd name="T13" fmla="*/ 24 h 30"/>
                  <a:gd name="T14" fmla="*/ 15 w 15"/>
                  <a:gd name="T15" fmla="*/ 30 h 30"/>
                  <a:gd name="T16" fmla="*/ 11 w 15"/>
                  <a:gd name="T17" fmla="*/ 30 h 30"/>
                  <a:gd name="T18" fmla="*/ 4 w 15"/>
                  <a:gd name="T19" fmla="*/ 23 h 30"/>
                  <a:gd name="T20" fmla="*/ 4 w 15"/>
                  <a:gd name="T21" fmla="*/ 12 h 30"/>
                  <a:gd name="T22" fmla="*/ 0 w 15"/>
                  <a:gd name="T23" fmla="*/ 12 h 30"/>
                  <a:gd name="T24" fmla="*/ 0 w 15"/>
                  <a:gd name="T25" fmla="*/ 7 h 30"/>
                  <a:gd name="T26" fmla="*/ 1 w 15"/>
                  <a:gd name="T27" fmla="*/ 7 h 30"/>
                  <a:gd name="T28" fmla="*/ 5 w 15"/>
                  <a:gd name="T29" fmla="*/ 3 h 30"/>
                  <a:gd name="T30" fmla="*/ 5 w 15"/>
                  <a:gd name="T31" fmla="*/ 0 h 30"/>
                  <a:gd name="T32" fmla="*/ 10 w 15"/>
                  <a:gd name="T33" fmla="*/ 0 h 30"/>
                  <a:gd name="T34" fmla="*/ 10 w 15"/>
                  <a:gd name="T35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30">
                    <a:moveTo>
                      <a:pt x="10" y="7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4"/>
                      <a:pt x="11" y="25"/>
                      <a:pt x="13" y="25"/>
                    </a:cubicBezTo>
                    <a:cubicBezTo>
                      <a:pt x="14" y="25"/>
                      <a:pt x="15" y="24"/>
                      <a:pt x="15" y="24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4" y="30"/>
                      <a:pt x="13" y="30"/>
                      <a:pt x="11" y="30"/>
                    </a:cubicBezTo>
                    <a:cubicBezTo>
                      <a:pt x="7" y="30"/>
                      <a:pt x="4" y="27"/>
                      <a:pt x="4" y="2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4" y="7"/>
                      <a:pt x="5" y="5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22"/>
              <p:cNvSpPr>
                <a:spLocks noEditPoints="1"/>
              </p:cNvSpPr>
              <p:nvPr userDrawn="1"/>
            </p:nvSpPr>
            <p:spPr bwMode="auto">
              <a:xfrm>
                <a:off x="16683038" y="5091113"/>
                <a:ext cx="833438" cy="841375"/>
              </a:xfrm>
              <a:custGeom>
                <a:avLst/>
                <a:gdLst>
                  <a:gd name="T0" fmla="*/ 24 w 24"/>
                  <a:gd name="T1" fmla="*/ 12 h 24"/>
                  <a:gd name="T2" fmla="*/ 12 w 24"/>
                  <a:gd name="T3" fmla="*/ 24 h 24"/>
                  <a:gd name="T4" fmla="*/ 0 w 24"/>
                  <a:gd name="T5" fmla="*/ 12 h 24"/>
                  <a:gd name="T6" fmla="*/ 12 w 24"/>
                  <a:gd name="T7" fmla="*/ 0 h 24"/>
                  <a:gd name="T8" fmla="*/ 24 w 24"/>
                  <a:gd name="T9" fmla="*/ 12 h 24"/>
                  <a:gd name="T10" fmla="*/ 18 w 24"/>
                  <a:gd name="T11" fmla="*/ 12 h 24"/>
                  <a:gd name="T12" fmla="*/ 12 w 24"/>
                  <a:gd name="T13" fmla="*/ 6 h 24"/>
                  <a:gd name="T14" fmla="*/ 6 w 24"/>
                  <a:gd name="T15" fmla="*/ 12 h 24"/>
                  <a:gd name="T16" fmla="*/ 12 w 24"/>
                  <a:gd name="T17" fmla="*/ 19 h 24"/>
                  <a:gd name="T18" fmla="*/ 18 w 24"/>
                  <a:gd name="T1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cubicBezTo>
                      <a:pt x="24" y="19"/>
                      <a:pt x="19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lose/>
                    <a:moveTo>
                      <a:pt x="18" y="12"/>
                    </a:moveTo>
                    <a:cubicBezTo>
                      <a:pt x="18" y="8"/>
                      <a:pt x="15" y="6"/>
                      <a:pt x="12" y="6"/>
                    </a:cubicBezTo>
                    <a:cubicBezTo>
                      <a:pt x="9" y="6"/>
                      <a:pt x="6" y="8"/>
                      <a:pt x="6" y="12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8" y="17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23"/>
              <p:cNvSpPr>
                <a:spLocks/>
              </p:cNvSpPr>
              <p:nvPr userDrawn="1"/>
            </p:nvSpPr>
            <p:spPr bwMode="auto">
              <a:xfrm>
                <a:off x="18003838" y="4776788"/>
                <a:ext cx="728663" cy="1155700"/>
              </a:xfrm>
              <a:custGeom>
                <a:avLst/>
                <a:gdLst>
                  <a:gd name="T0" fmla="*/ 0 w 459"/>
                  <a:gd name="T1" fmla="*/ 728 h 728"/>
                  <a:gd name="T2" fmla="*/ 0 w 459"/>
                  <a:gd name="T3" fmla="*/ 0 h 728"/>
                  <a:gd name="T4" fmla="*/ 131 w 459"/>
                  <a:gd name="T5" fmla="*/ 0 h 728"/>
                  <a:gd name="T6" fmla="*/ 131 w 459"/>
                  <a:gd name="T7" fmla="*/ 596 h 728"/>
                  <a:gd name="T8" fmla="*/ 459 w 459"/>
                  <a:gd name="T9" fmla="*/ 596 h 728"/>
                  <a:gd name="T10" fmla="*/ 459 w 459"/>
                  <a:gd name="T11" fmla="*/ 728 h 728"/>
                  <a:gd name="T12" fmla="*/ 0 w 459"/>
                  <a:gd name="T13" fmla="*/ 72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728">
                    <a:moveTo>
                      <a:pt x="0" y="728"/>
                    </a:moveTo>
                    <a:lnTo>
                      <a:pt x="0" y="0"/>
                    </a:lnTo>
                    <a:lnTo>
                      <a:pt x="131" y="0"/>
                    </a:lnTo>
                    <a:lnTo>
                      <a:pt x="131" y="596"/>
                    </a:lnTo>
                    <a:lnTo>
                      <a:pt x="459" y="596"/>
                    </a:lnTo>
                    <a:lnTo>
                      <a:pt x="459" y="728"/>
                    </a:lnTo>
                    <a:lnTo>
                      <a:pt x="0" y="7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24"/>
              <p:cNvSpPr>
                <a:spLocks noEditPoints="1"/>
              </p:cNvSpPr>
              <p:nvPr userDrawn="1"/>
            </p:nvSpPr>
            <p:spPr bwMode="auto">
              <a:xfrm>
                <a:off x="18837276" y="4705350"/>
                <a:ext cx="277813" cy="1227138"/>
              </a:xfrm>
              <a:custGeom>
                <a:avLst/>
                <a:gdLst>
                  <a:gd name="T0" fmla="*/ 4 w 8"/>
                  <a:gd name="T1" fmla="*/ 0 h 35"/>
                  <a:gd name="T2" fmla="*/ 8 w 8"/>
                  <a:gd name="T3" fmla="*/ 4 h 35"/>
                  <a:gd name="T4" fmla="*/ 4 w 8"/>
                  <a:gd name="T5" fmla="*/ 8 h 35"/>
                  <a:gd name="T6" fmla="*/ 0 w 8"/>
                  <a:gd name="T7" fmla="*/ 4 h 35"/>
                  <a:gd name="T8" fmla="*/ 4 w 8"/>
                  <a:gd name="T9" fmla="*/ 0 h 35"/>
                  <a:gd name="T10" fmla="*/ 1 w 8"/>
                  <a:gd name="T11" fmla="*/ 35 h 35"/>
                  <a:gd name="T12" fmla="*/ 1 w 8"/>
                  <a:gd name="T13" fmla="*/ 12 h 35"/>
                  <a:gd name="T14" fmla="*/ 7 w 8"/>
                  <a:gd name="T15" fmla="*/ 12 h 35"/>
                  <a:gd name="T16" fmla="*/ 7 w 8"/>
                  <a:gd name="T17" fmla="*/ 35 h 35"/>
                  <a:gd name="T18" fmla="*/ 1 w 8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5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25"/>
              <p:cNvSpPr>
                <a:spLocks/>
              </p:cNvSpPr>
              <p:nvPr userDrawn="1"/>
            </p:nvSpPr>
            <p:spPr bwMode="auto">
              <a:xfrm>
                <a:off x="19254788" y="4741863"/>
                <a:ext cx="520700" cy="1190625"/>
              </a:xfrm>
              <a:custGeom>
                <a:avLst/>
                <a:gdLst>
                  <a:gd name="T0" fmla="*/ 10 w 15"/>
                  <a:gd name="T1" fmla="*/ 8 h 34"/>
                  <a:gd name="T2" fmla="*/ 10 w 15"/>
                  <a:gd name="T3" fmla="*/ 11 h 34"/>
                  <a:gd name="T4" fmla="*/ 15 w 15"/>
                  <a:gd name="T5" fmla="*/ 11 h 34"/>
                  <a:gd name="T6" fmla="*/ 15 w 15"/>
                  <a:gd name="T7" fmla="*/ 16 h 34"/>
                  <a:gd name="T8" fmla="*/ 10 w 15"/>
                  <a:gd name="T9" fmla="*/ 16 h 34"/>
                  <a:gd name="T10" fmla="*/ 10 w 15"/>
                  <a:gd name="T11" fmla="*/ 34 h 34"/>
                  <a:gd name="T12" fmla="*/ 4 w 15"/>
                  <a:gd name="T13" fmla="*/ 34 h 34"/>
                  <a:gd name="T14" fmla="*/ 4 w 15"/>
                  <a:gd name="T15" fmla="*/ 16 h 34"/>
                  <a:gd name="T16" fmla="*/ 0 w 15"/>
                  <a:gd name="T17" fmla="*/ 16 h 34"/>
                  <a:gd name="T18" fmla="*/ 0 w 15"/>
                  <a:gd name="T19" fmla="*/ 11 h 34"/>
                  <a:gd name="T20" fmla="*/ 4 w 15"/>
                  <a:gd name="T21" fmla="*/ 11 h 34"/>
                  <a:gd name="T22" fmla="*/ 4 w 15"/>
                  <a:gd name="T23" fmla="*/ 8 h 34"/>
                  <a:gd name="T24" fmla="*/ 12 w 15"/>
                  <a:gd name="T25" fmla="*/ 0 h 34"/>
                  <a:gd name="T26" fmla="*/ 15 w 15"/>
                  <a:gd name="T27" fmla="*/ 0 h 34"/>
                  <a:gd name="T28" fmla="*/ 15 w 15"/>
                  <a:gd name="T29" fmla="*/ 5 h 34"/>
                  <a:gd name="T30" fmla="*/ 13 w 15"/>
                  <a:gd name="T31" fmla="*/ 5 h 34"/>
                  <a:gd name="T32" fmla="*/ 10 w 15"/>
                  <a:gd name="T33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34">
                    <a:moveTo>
                      <a:pt x="10" y="8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3"/>
                      <a:pt x="7" y="0"/>
                      <a:pt x="12" y="0"/>
                    </a:cubicBezTo>
                    <a:cubicBezTo>
                      <a:pt x="13" y="0"/>
                      <a:pt x="15" y="0"/>
                      <a:pt x="15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5"/>
                      <a:pt x="13" y="5"/>
                    </a:cubicBezTo>
                    <a:cubicBezTo>
                      <a:pt x="12" y="5"/>
                      <a:pt x="10" y="6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26"/>
              <p:cNvSpPr>
                <a:spLocks noEditPoints="1"/>
              </p:cNvSpPr>
              <p:nvPr userDrawn="1"/>
            </p:nvSpPr>
            <p:spPr bwMode="auto">
              <a:xfrm>
                <a:off x="19845338" y="5091113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Oval 27"/>
              <p:cNvSpPr>
                <a:spLocks noChangeArrowheads="1"/>
              </p:cNvSpPr>
              <p:nvPr userDrawn="1"/>
            </p:nvSpPr>
            <p:spPr bwMode="auto">
              <a:xfrm>
                <a:off x="20748626" y="5653088"/>
                <a:ext cx="312738" cy="2794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28"/>
              <p:cNvSpPr>
                <a:spLocks/>
              </p:cNvSpPr>
              <p:nvPr userDrawn="1"/>
            </p:nvSpPr>
            <p:spPr bwMode="auto">
              <a:xfrm>
                <a:off x="21409026" y="4776788"/>
                <a:ext cx="382588" cy="349250"/>
              </a:xfrm>
              <a:custGeom>
                <a:avLst/>
                <a:gdLst>
                  <a:gd name="T0" fmla="*/ 0 w 241"/>
                  <a:gd name="T1" fmla="*/ 220 h 220"/>
                  <a:gd name="T2" fmla="*/ 0 w 241"/>
                  <a:gd name="T3" fmla="*/ 0 h 220"/>
                  <a:gd name="T4" fmla="*/ 44 w 241"/>
                  <a:gd name="T5" fmla="*/ 0 h 220"/>
                  <a:gd name="T6" fmla="*/ 109 w 241"/>
                  <a:gd name="T7" fmla="*/ 154 h 220"/>
                  <a:gd name="T8" fmla="*/ 175 w 241"/>
                  <a:gd name="T9" fmla="*/ 0 h 220"/>
                  <a:gd name="T10" fmla="*/ 241 w 241"/>
                  <a:gd name="T11" fmla="*/ 0 h 220"/>
                  <a:gd name="T12" fmla="*/ 241 w 241"/>
                  <a:gd name="T13" fmla="*/ 220 h 220"/>
                  <a:gd name="T14" fmla="*/ 197 w 241"/>
                  <a:gd name="T15" fmla="*/ 220 h 220"/>
                  <a:gd name="T16" fmla="*/ 197 w 241"/>
                  <a:gd name="T17" fmla="*/ 66 h 220"/>
                  <a:gd name="T18" fmla="*/ 131 w 241"/>
                  <a:gd name="T19" fmla="*/ 220 h 220"/>
                  <a:gd name="T20" fmla="*/ 109 w 241"/>
                  <a:gd name="T21" fmla="*/ 220 h 220"/>
                  <a:gd name="T22" fmla="*/ 44 w 241"/>
                  <a:gd name="T23" fmla="*/ 66 h 220"/>
                  <a:gd name="T24" fmla="*/ 44 w 241"/>
                  <a:gd name="T25" fmla="*/ 220 h 220"/>
                  <a:gd name="T26" fmla="*/ 0 w 241"/>
                  <a:gd name="T27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1" h="220">
                    <a:moveTo>
                      <a:pt x="0" y="220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109" y="154"/>
                    </a:lnTo>
                    <a:lnTo>
                      <a:pt x="175" y="0"/>
                    </a:lnTo>
                    <a:lnTo>
                      <a:pt x="241" y="0"/>
                    </a:lnTo>
                    <a:lnTo>
                      <a:pt x="241" y="220"/>
                    </a:lnTo>
                    <a:lnTo>
                      <a:pt x="197" y="220"/>
                    </a:lnTo>
                    <a:lnTo>
                      <a:pt x="197" y="66"/>
                    </a:lnTo>
                    <a:lnTo>
                      <a:pt x="131" y="220"/>
                    </a:lnTo>
                    <a:lnTo>
                      <a:pt x="109" y="220"/>
                    </a:lnTo>
                    <a:lnTo>
                      <a:pt x="44" y="66"/>
                    </a:lnTo>
                    <a:lnTo>
                      <a:pt x="44" y="220"/>
                    </a:lnTo>
                    <a:lnTo>
                      <a:pt x="0" y="2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29"/>
              <p:cNvSpPr>
                <a:spLocks/>
              </p:cNvSpPr>
              <p:nvPr userDrawn="1"/>
            </p:nvSpPr>
            <p:spPr bwMode="auto">
              <a:xfrm>
                <a:off x="21061363" y="4776788"/>
                <a:ext cx="277813" cy="349250"/>
              </a:xfrm>
              <a:custGeom>
                <a:avLst/>
                <a:gdLst>
                  <a:gd name="T0" fmla="*/ 0 w 175"/>
                  <a:gd name="T1" fmla="*/ 0 h 220"/>
                  <a:gd name="T2" fmla="*/ 175 w 175"/>
                  <a:gd name="T3" fmla="*/ 0 h 220"/>
                  <a:gd name="T4" fmla="*/ 175 w 175"/>
                  <a:gd name="T5" fmla="*/ 44 h 220"/>
                  <a:gd name="T6" fmla="*/ 110 w 175"/>
                  <a:gd name="T7" fmla="*/ 44 h 220"/>
                  <a:gd name="T8" fmla="*/ 110 w 175"/>
                  <a:gd name="T9" fmla="*/ 220 h 220"/>
                  <a:gd name="T10" fmla="*/ 66 w 175"/>
                  <a:gd name="T11" fmla="*/ 220 h 220"/>
                  <a:gd name="T12" fmla="*/ 66 w 175"/>
                  <a:gd name="T13" fmla="*/ 44 h 220"/>
                  <a:gd name="T14" fmla="*/ 0 w 175"/>
                  <a:gd name="T15" fmla="*/ 44 h 220"/>
                  <a:gd name="T16" fmla="*/ 0 w 175"/>
                  <a:gd name="T17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220">
                    <a:moveTo>
                      <a:pt x="0" y="0"/>
                    </a:moveTo>
                    <a:lnTo>
                      <a:pt x="175" y="0"/>
                    </a:lnTo>
                    <a:lnTo>
                      <a:pt x="175" y="44"/>
                    </a:lnTo>
                    <a:lnTo>
                      <a:pt x="110" y="44"/>
                    </a:lnTo>
                    <a:lnTo>
                      <a:pt x="110" y="220"/>
                    </a:lnTo>
                    <a:lnTo>
                      <a:pt x="66" y="220"/>
                    </a:lnTo>
                    <a:lnTo>
                      <a:pt x="66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381000" y="384048"/>
              <a:ext cx="750655" cy="400941"/>
            </a:xfrm>
            <a:custGeom>
              <a:avLst/>
              <a:gdLst>
                <a:gd name="T0" fmla="*/ 134 w 170"/>
                <a:gd name="T1" fmla="*/ 3 h 90"/>
                <a:gd name="T2" fmla="*/ 122 w 170"/>
                <a:gd name="T3" fmla="*/ 52 h 90"/>
                <a:gd name="T4" fmla="*/ 109 w 170"/>
                <a:gd name="T5" fmla="*/ 3 h 90"/>
                <a:gd name="T6" fmla="*/ 74 w 170"/>
                <a:gd name="T7" fmla="*/ 3 h 90"/>
                <a:gd name="T8" fmla="*/ 74 w 170"/>
                <a:gd name="T9" fmla="*/ 21 h 90"/>
                <a:gd name="T10" fmla="*/ 40 w 170"/>
                <a:gd name="T11" fmla="*/ 1 h 90"/>
                <a:gd name="T12" fmla="*/ 4 w 170"/>
                <a:gd name="T13" fmla="*/ 31 h 90"/>
                <a:gd name="T14" fmla="*/ 28 w 170"/>
                <a:gd name="T15" fmla="*/ 31 h 90"/>
                <a:gd name="T16" fmla="*/ 39 w 170"/>
                <a:gd name="T17" fmla="*/ 20 h 90"/>
                <a:gd name="T18" fmla="*/ 50 w 170"/>
                <a:gd name="T19" fmla="*/ 28 h 90"/>
                <a:gd name="T20" fmla="*/ 39 w 170"/>
                <a:gd name="T21" fmla="*/ 35 h 90"/>
                <a:gd name="T22" fmla="*/ 31 w 170"/>
                <a:gd name="T23" fmla="*/ 35 h 90"/>
                <a:gd name="T24" fmla="*/ 31 w 170"/>
                <a:gd name="T25" fmla="*/ 51 h 90"/>
                <a:gd name="T26" fmla="*/ 38 w 170"/>
                <a:gd name="T27" fmla="*/ 51 h 90"/>
                <a:gd name="T28" fmla="*/ 48 w 170"/>
                <a:gd name="T29" fmla="*/ 60 h 90"/>
                <a:gd name="T30" fmla="*/ 38 w 170"/>
                <a:gd name="T31" fmla="*/ 70 h 90"/>
                <a:gd name="T32" fmla="*/ 25 w 170"/>
                <a:gd name="T33" fmla="*/ 54 h 90"/>
                <a:gd name="T34" fmla="*/ 1 w 170"/>
                <a:gd name="T35" fmla="*/ 54 h 90"/>
                <a:gd name="T36" fmla="*/ 38 w 170"/>
                <a:gd name="T37" fmla="*/ 90 h 90"/>
                <a:gd name="T38" fmla="*/ 74 w 170"/>
                <a:gd name="T39" fmla="*/ 71 h 90"/>
                <a:gd name="T40" fmla="*/ 74 w 170"/>
                <a:gd name="T41" fmla="*/ 88 h 90"/>
                <a:gd name="T42" fmla="*/ 98 w 170"/>
                <a:gd name="T43" fmla="*/ 88 h 90"/>
                <a:gd name="T44" fmla="*/ 98 w 170"/>
                <a:gd name="T45" fmla="*/ 34 h 90"/>
                <a:gd name="T46" fmla="*/ 111 w 170"/>
                <a:gd name="T47" fmla="*/ 88 h 90"/>
                <a:gd name="T48" fmla="*/ 132 w 170"/>
                <a:gd name="T49" fmla="*/ 88 h 90"/>
                <a:gd name="T50" fmla="*/ 146 w 170"/>
                <a:gd name="T51" fmla="*/ 34 h 90"/>
                <a:gd name="T52" fmla="*/ 146 w 170"/>
                <a:gd name="T53" fmla="*/ 88 h 90"/>
                <a:gd name="T54" fmla="*/ 170 w 170"/>
                <a:gd name="T55" fmla="*/ 88 h 90"/>
                <a:gd name="T56" fmla="*/ 170 w 170"/>
                <a:gd name="T57" fmla="*/ 3 h 90"/>
                <a:gd name="T58" fmla="*/ 134 w 170"/>
                <a:gd name="T59" fmla="*/ 3 h 90"/>
                <a:gd name="T60" fmla="*/ 74 w 170"/>
                <a:gd name="T61" fmla="*/ 52 h 90"/>
                <a:gd name="T62" fmla="*/ 64 w 170"/>
                <a:gd name="T63" fmla="*/ 42 h 90"/>
                <a:gd name="T64" fmla="*/ 74 w 170"/>
                <a:gd name="T65" fmla="*/ 31 h 90"/>
                <a:gd name="T66" fmla="*/ 74 w 170"/>
                <a:gd name="T6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90">
                  <a:moveTo>
                    <a:pt x="134" y="3"/>
                  </a:moveTo>
                  <a:cubicBezTo>
                    <a:pt x="122" y="52"/>
                    <a:pt x="122" y="52"/>
                    <a:pt x="122" y="5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5"/>
                    <a:pt x="54" y="1"/>
                    <a:pt x="40" y="1"/>
                  </a:cubicBezTo>
                  <a:cubicBezTo>
                    <a:pt x="23" y="0"/>
                    <a:pt x="5" y="8"/>
                    <a:pt x="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4"/>
                    <a:pt x="33" y="20"/>
                    <a:pt x="39" y="20"/>
                  </a:cubicBezTo>
                  <a:cubicBezTo>
                    <a:pt x="46" y="20"/>
                    <a:pt x="50" y="23"/>
                    <a:pt x="50" y="28"/>
                  </a:cubicBezTo>
                  <a:cubicBezTo>
                    <a:pt x="49" y="32"/>
                    <a:pt x="47" y="35"/>
                    <a:pt x="3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2" y="51"/>
                    <a:pt x="48" y="54"/>
                    <a:pt x="48" y="60"/>
                  </a:cubicBezTo>
                  <a:cubicBezTo>
                    <a:pt x="49" y="67"/>
                    <a:pt x="44" y="70"/>
                    <a:pt x="38" y="70"/>
                  </a:cubicBezTo>
                  <a:cubicBezTo>
                    <a:pt x="27" y="69"/>
                    <a:pt x="25" y="61"/>
                    <a:pt x="2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9"/>
                    <a:pt x="0" y="90"/>
                    <a:pt x="38" y="90"/>
                  </a:cubicBezTo>
                  <a:cubicBezTo>
                    <a:pt x="57" y="90"/>
                    <a:pt x="70" y="82"/>
                    <a:pt x="74" y="71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3"/>
                    <a:pt x="170" y="3"/>
                    <a:pt x="170" y="3"/>
                  </a:cubicBezTo>
                  <a:lnTo>
                    <a:pt x="134" y="3"/>
                  </a:lnTo>
                  <a:close/>
                  <a:moveTo>
                    <a:pt x="74" y="52"/>
                  </a:moveTo>
                  <a:cubicBezTo>
                    <a:pt x="71" y="46"/>
                    <a:pt x="66" y="43"/>
                    <a:pt x="64" y="42"/>
                  </a:cubicBezTo>
                  <a:cubicBezTo>
                    <a:pt x="69" y="40"/>
                    <a:pt x="72" y="37"/>
                    <a:pt x="74" y="31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6" name="Triangle 1">
            <a:extLst>
              <a:ext uri="{FF2B5EF4-FFF2-40B4-BE49-F238E27FC236}">
                <a16:creationId xmlns:a16="http://schemas.microsoft.com/office/drawing/2014/main" id="{E398D872-4587-514E-ADAF-03FA743D0AFC}"/>
              </a:ext>
            </a:extLst>
          </p:cNvPr>
          <p:cNvSpPr/>
          <p:nvPr userDrawn="1"/>
        </p:nvSpPr>
        <p:spPr>
          <a:xfrm>
            <a:off x="34371" y="20861"/>
            <a:ext cx="12131361" cy="6821841"/>
          </a:xfrm>
          <a:custGeom>
            <a:avLst/>
            <a:gdLst>
              <a:gd name="connsiteX0" fmla="*/ 0 w 3806687"/>
              <a:gd name="connsiteY0" fmla="*/ 4855312 h 4855312"/>
              <a:gd name="connsiteX1" fmla="*/ 1903344 w 3806687"/>
              <a:gd name="connsiteY1" fmla="*/ 0 h 4855312"/>
              <a:gd name="connsiteX2" fmla="*/ 3806687 w 3806687"/>
              <a:gd name="connsiteY2" fmla="*/ 4855312 h 4855312"/>
              <a:gd name="connsiteX3" fmla="*/ 0 w 3806687"/>
              <a:gd name="connsiteY3" fmla="*/ 4855312 h 4855312"/>
              <a:gd name="connsiteX0" fmla="*/ 0 w 4089953"/>
              <a:gd name="connsiteY0" fmla="*/ 6147399 h 6147399"/>
              <a:gd name="connsiteX1" fmla="*/ 4089953 w 4089953"/>
              <a:gd name="connsiteY1" fmla="*/ 0 h 6147399"/>
              <a:gd name="connsiteX2" fmla="*/ 3806687 w 4089953"/>
              <a:gd name="connsiteY2" fmla="*/ 6147399 h 6147399"/>
              <a:gd name="connsiteX3" fmla="*/ 0 w 4089953"/>
              <a:gd name="connsiteY3" fmla="*/ 6147399 h 6147399"/>
              <a:gd name="connsiteX0" fmla="*/ 0 w 8169965"/>
              <a:gd name="connsiteY0" fmla="*/ 6147399 h 6872956"/>
              <a:gd name="connsiteX1" fmla="*/ 4089953 w 8169965"/>
              <a:gd name="connsiteY1" fmla="*/ 0 h 6872956"/>
              <a:gd name="connsiteX2" fmla="*/ 8169965 w 8169965"/>
              <a:gd name="connsiteY2" fmla="*/ 6872956 h 6872956"/>
              <a:gd name="connsiteX3" fmla="*/ 0 w 8169965"/>
              <a:gd name="connsiteY3" fmla="*/ 6147399 h 6872956"/>
              <a:gd name="connsiteX0" fmla="*/ 0 w 12205252"/>
              <a:gd name="connsiteY0" fmla="*/ 4626712 h 6872956"/>
              <a:gd name="connsiteX1" fmla="*/ 8125240 w 12205252"/>
              <a:gd name="connsiteY1" fmla="*/ 0 h 6872956"/>
              <a:gd name="connsiteX2" fmla="*/ 12205252 w 12205252"/>
              <a:gd name="connsiteY2" fmla="*/ 6872956 h 6872956"/>
              <a:gd name="connsiteX3" fmla="*/ 0 w 12205252"/>
              <a:gd name="connsiteY3" fmla="*/ 4626712 h 6872956"/>
              <a:gd name="connsiteX0" fmla="*/ 0 w 12194861"/>
              <a:gd name="connsiteY0" fmla="*/ 4626712 h 6841715"/>
              <a:gd name="connsiteX1" fmla="*/ 8125240 w 12194861"/>
              <a:gd name="connsiteY1" fmla="*/ 0 h 6841715"/>
              <a:gd name="connsiteX2" fmla="*/ 12194861 w 12194861"/>
              <a:gd name="connsiteY2" fmla="*/ 6841715 h 6841715"/>
              <a:gd name="connsiteX3" fmla="*/ 0 w 12194861"/>
              <a:gd name="connsiteY3" fmla="*/ 4626712 h 6841715"/>
              <a:gd name="connsiteX0" fmla="*/ 0 w 12191686"/>
              <a:gd name="connsiteY0" fmla="*/ 4626712 h 6867170"/>
              <a:gd name="connsiteX1" fmla="*/ 8125240 w 12191686"/>
              <a:gd name="connsiteY1" fmla="*/ 0 h 6867170"/>
              <a:gd name="connsiteX2" fmla="*/ 12191686 w 12191686"/>
              <a:gd name="connsiteY2" fmla="*/ 6867170 h 6867170"/>
              <a:gd name="connsiteX3" fmla="*/ 0 w 12191686"/>
              <a:gd name="connsiteY3" fmla="*/ 4626712 h 6867170"/>
              <a:gd name="connsiteX0" fmla="*/ 0 w 12188511"/>
              <a:gd name="connsiteY0" fmla="*/ 4626712 h 6857624"/>
              <a:gd name="connsiteX1" fmla="*/ 8125240 w 12188511"/>
              <a:gd name="connsiteY1" fmla="*/ 0 h 6857624"/>
              <a:gd name="connsiteX2" fmla="*/ 12188511 w 12188511"/>
              <a:gd name="connsiteY2" fmla="*/ 6857624 h 6857624"/>
              <a:gd name="connsiteX3" fmla="*/ 0 w 12188511"/>
              <a:gd name="connsiteY3" fmla="*/ 4626712 h 6857624"/>
              <a:gd name="connsiteX0" fmla="*/ 0 w 12178986"/>
              <a:gd name="connsiteY0" fmla="*/ 4626712 h 6857624"/>
              <a:gd name="connsiteX1" fmla="*/ 8125240 w 12178986"/>
              <a:gd name="connsiteY1" fmla="*/ 0 h 6857624"/>
              <a:gd name="connsiteX2" fmla="*/ 12178986 w 12178986"/>
              <a:gd name="connsiteY2" fmla="*/ 6857624 h 6857624"/>
              <a:gd name="connsiteX3" fmla="*/ 0 w 12178986"/>
              <a:gd name="connsiteY3" fmla="*/ 4626712 h 6857624"/>
              <a:gd name="connsiteX0" fmla="*/ 0 w 12163111"/>
              <a:gd name="connsiteY0" fmla="*/ 4626713 h 6857624"/>
              <a:gd name="connsiteX1" fmla="*/ 8109365 w 12163111"/>
              <a:gd name="connsiteY1" fmla="*/ 0 h 6857624"/>
              <a:gd name="connsiteX2" fmla="*/ 12163111 w 12163111"/>
              <a:gd name="connsiteY2" fmla="*/ 6857624 h 6857624"/>
              <a:gd name="connsiteX3" fmla="*/ 0 w 12163111"/>
              <a:gd name="connsiteY3" fmla="*/ 4626713 h 6857624"/>
              <a:gd name="connsiteX0" fmla="*/ 0 w 12150411"/>
              <a:gd name="connsiteY0" fmla="*/ 4629896 h 6857624"/>
              <a:gd name="connsiteX1" fmla="*/ 8096665 w 12150411"/>
              <a:gd name="connsiteY1" fmla="*/ 0 h 6857624"/>
              <a:gd name="connsiteX2" fmla="*/ 12150411 w 12150411"/>
              <a:gd name="connsiteY2" fmla="*/ 6857624 h 6857624"/>
              <a:gd name="connsiteX3" fmla="*/ 0 w 12150411"/>
              <a:gd name="connsiteY3" fmla="*/ 4629896 h 6857624"/>
              <a:gd name="connsiteX0" fmla="*/ 0 w 12131361"/>
              <a:gd name="connsiteY0" fmla="*/ 4629897 h 6857624"/>
              <a:gd name="connsiteX1" fmla="*/ 8077615 w 12131361"/>
              <a:gd name="connsiteY1" fmla="*/ 0 h 6857624"/>
              <a:gd name="connsiteX2" fmla="*/ 12131361 w 12131361"/>
              <a:gd name="connsiteY2" fmla="*/ 6857624 h 6857624"/>
              <a:gd name="connsiteX3" fmla="*/ 0 w 12131361"/>
              <a:gd name="connsiteY3" fmla="*/ 4629897 h 6857624"/>
              <a:gd name="connsiteX0" fmla="*/ 0 w 12131361"/>
              <a:gd name="connsiteY0" fmla="*/ 4608991 h 6836718"/>
              <a:gd name="connsiteX1" fmla="*/ 8074138 w 12131361"/>
              <a:gd name="connsiteY1" fmla="*/ 0 h 6836718"/>
              <a:gd name="connsiteX2" fmla="*/ 12131361 w 12131361"/>
              <a:gd name="connsiteY2" fmla="*/ 6836718 h 6836718"/>
              <a:gd name="connsiteX3" fmla="*/ 0 w 12131361"/>
              <a:gd name="connsiteY3" fmla="*/ 4608991 h 683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31361" h="6836718">
                <a:moveTo>
                  <a:pt x="0" y="4608991"/>
                </a:moveTo>
                <a:lnTo>
                  <a:pt x="8074138" y="0"/>
                </a:lnTo>
                <a:lnTo>
                  <a:pt x="12131361" y="6836718"/>
                </a:lnTo>
                <a:lnTo>
                  <a:pt x="0" y="4608991"/>
                </a:lnTo>
                <a:close/>
              </a:path>
            </a:pathLst>
          </a:custGeom>
          <a:noFill/>
          <a:ln w="12700">
            <a:gradFill>
              <a:gsLst>
                <a:gs pos="0">
                  <a:schemeClr val="accent1"/>
                </a:gs>
                <a:gs pos="99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06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9">
            <a:extLst>
              <a:ext uri="{FF2B5EF4-FFF2-40B4-BE49-F238E27FC236}">
                <a16:creationId xmlns:a16="http://schemas.microsoft.com/office/drawing/2014/main" id="{88B13BD0-CE12-DD4B-A861-5939A7C11A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4858" y="0"/>
            <a:ext cx="12216858" cy="6858000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9980173" cy="161907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81000" y="384048"/>
            <a:ext cx="2384269" cy="432000"/>
            <a:chOff x="381000" y="384048"/>
            <a:chExt cx="2384269" cy="432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1246412" y="392922"/>
              <a:ext cx="1518857" cy="423126"/>
              <a:chOff x="9836151" y="2917825"/>
              <a:chExt cx="11955463" cy="3330576"/>
            </a:xfrm>
            <a:solidFill>
              <a:schemeClr val="bg1"/>
            </a:solidFill>
          </p:grpSpPr>
          <p:sp>
            <p:nvSpPr>
              <p:cNvPr id="16" name="Freeform 6"/>
              <p:cNvSpPr>
                <a:spLocks/>
              </p:cNvSpPr>
              <p:nvPr userDrawn="1"/>
            </p:nvSpPr>
            <p:spPr bwMode="auto">
              <a:xfrm>
                <a:off x="9871076" y="2952750"/>
                <a:ext cx="868363" cy="1192213"/>
              </a:xfrm>
              <a:custGeom>
                <a:avLst/>
                <a:gdLst>
                  <a:gd name="T0" fmla="*/ 19 w 25"/>
                  <a:gd name="T1" fmla="*/ 10 h 34"/>
                  <a:gd name="T2" fmla="*/ 13 w 25"/>
                  <a:gd name="T3" fmla="*/ 5 h 34"/>
                  <a:gd name="T4" fmla="*/ 8 w 25"/>
                  <a:gd name="T5" fmla="*/ 9 h 34"/>
                  <a:gd name="T6" fmla="*/ 11 w 25"/>
                  <a:gd name="T7" fmla="*/ 13 h 34"/>
                  <a:gd name="T8" fmla="*/ 16 w 25"/>
                  <a:gd name="T9" fmla="*/ 14 h 34"/>
                  <a:gd name="T10" fmla="*/ 25 w 25"/>
                  <a:gd name="T11" fmla="*/ 24 h 34"/>
                  <a:gd name="T12" fmla="*/ 13 w 25"/>
                  <a:gd name="T13" fmla="*/ 34 h 34"/>
                  <a:gd name="T14" fmla="*/ 0 w 25"/>
                  <a:gd name="T15" fmla="*/ 24 h 34"/>
                  <a:gd name="T16" fmla="*/ 6 w 25"/>
                  <a:gd name="T17" fmla="*/ 22 h 34"/>
                  <a:gd name="T18" fmla="*/ 13 w 25"/>
                  <a:gd name="T19" fmla="*/ 28 h 34"/>
                  <a:gd name="T20" fmla="*/ 19 w 25"/>
                  <a:gd name="T21" fmla="*/ 24 h 34"/>
                  <a:gd name="T22" fmla="*/ 15 w 25"/>
                  <a:gd name="T23" fmla="*/ 20 h 34"/>
                  <a:gd name="T24" fmla="*/ 10 w 25"/>
                  <a:gd name="T25" fmla="*/ 19 h 34"/>
                  <a:gd name="T26" fmla="*/ 1 w 25"/>
                  <a:gd name="T27" fmla="*/ 10 h 34"/>
                  <a:gd name="T28" fmla="*/ 13 w 25"/>
                  <a:gd name="T29" fmla="*/ 0 h 34"/>
                  <a:gd name="T30" fmla="*/ 25 w 25"/>
                  <a:gd name="T31" fmla="*/ 8 h 34"/>
                  <a:gd name="T32" fmla="*/ 19 w 25"/>
                  <a:gd name="T33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4">
                    <a:moveTo>
                      <a:pt x="19" y="10"/>
                    </a:moveTo>
                    <a:cubicBezTo>
                      <a:pt x="19" y="8"/>
                      <a:pt x="17" y="5"/>
                      <a:pt x="13" y="5"/>
                    </a:cubicBezTo>
                    <a:cubicBezTo>
                      <a:pt x="10" y="5"/>
                      <a:pt x="8" y="7"/>
                      <a:pt x="8" y="9"/>
                    </a:cubicBezTo>
                    <a:cubicBezTo>
                      <a:pt x="8" y="11"/>
                      <a:pt x="9" y="13"/>
                      <a:pt x="11" y="13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22" y="15"/>
                      <a:pt x="25" y="19"/>
                      <a:pt x="25" y="24"/>
                    </a:cubicBezTo>
                    <a:cubicBezTo>
                      <a:pt x="25" y="29"/>
                      <a:pt x="21" y="34"/>
                      <a:pt x="13" y="34"/>
                    </a:cubicBezTo>
                    <a:cubicBezTo>
                      <a:pt x="4" y="34"/>
                      <a:pt x="1" y="28"/>
                      <a:pt x="0" y="24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5"/>
                      <a:pt x="9" y="28"/>
                      <a:pt x="13" y="28"/>
                    </a:cubicBezTo>
                    <a:cubicBezTo>
                      <a:pt x="17" y="28"/>
                      <a:pt x="19" y="27"/>
                      <a:pt x="19" y="24"/>
                    </a:cubicBezTo>
                    <a:cubicBezTo>
                      <a:pt x="19" y="22"/>
                      <a:pt x="17" y="21"/>
                      <a:pt x="15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5" y="18"/>
                      <a:pt x="1" y="15"/>
                      <a:pt x="1" y="10"/>
                    </a:cubicBezTo>
                    <a:cubicBezTo>
                      <a:pt x="1" y="4"/>
                      <a:pt x="7" y="0"/>
                      <a:pt x="13" y="0"/>
                    </a:cubicBezTo>
                    <a:cubicBezTo>
                      <a:pt x="21" y="0"/>
                      <a:pt x="24" y="4"/>
                      <a:pt x="25" y="8"/>
                    </a:cubicBezTo>
                    <a:lnTo>
                      <a:pt x="19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7"/>
              <p:cNvSpPr>
                <a:spLocks/>
              </p:cNvSpPr>
              <p:nvPr userDrawn="1"/>
            </p:nvSpPr>
            <p:spPr bwMode="auto">
              <a:xfrm>
                <a:off x="10844213" y="3303588"/>
                <a:ext cx="798513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3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2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2" y="4"/>
                      <a:pt x="23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8"/>
              <p:cNvSpPr>
                <a:spLocks noEditPoints="1"/>
              </p:cNvSpPr>
              <p:nvPr userDrawn="1"/>
            </p:nvSpPr>
            <p:spPr bwMode="auto">
              <a:xfrm>
                <a:off x="11747501" y="2917825"/>
                <a:ext cx="277813" cy="1192213"/>
              </a:xfrm>
              <a:custGeom>
                <a:avLst/>
                <a:gdLst>
                  <a:gd name="T0" fmla="*/ 4 w 8"/>
                  <a:gd name="T1" fmla="*/ 0 h 34"/>
                  <a:gd name="T2" fmla="*/ 8 w 8"/>
                  <a:gd name="T3" fmla="*/ 4 h 34"/>
                  <a:gd name="T4" fmla="*/ 4 w 8"/>
                  <a:gd name="T5" fmla="*/ 8 h 34"/>
                  <a:gd name="T6" fmla="*/ 0 w 8"/>
                  <a:gd name="T7" fmla="*/ 4 h 34"/>
                  <a:gd name="T8" fmla="*/ 4 w 8"/>
                  <a:gd name="T9" fmla="*/ 0 h 34"/>
                  <a:gd name="T10" fmla="*/ 1 w 8"/>
                  <a:gd name="T11" fmla="*/ 34 h 34"/>
                  <a:gd name="T12" fmla="*/ 1 w 8"/>
                  <a:gd name="T13" fmla="*/ 11 h 34"/>
                  <a:gd name="T14" fmla="*/ 7 w 8"/>
                  <a:gd name="T15" fmla="*/ 11 h 34"/>
                  <a:gd name="T16" fmla="*/ 7 w 8"/>
                  <a:gd name="T17" fmla="*/ 34 h 34"/>
                  <a:gd name="T18" fmla="*/ 1 w 8"/>
                  <a:gd name="T1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4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4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34"/>
                      <a:pt x="7" y="34"/>
                      <a:pt x="7" y="34"/>
                    </a:cubicBezTo>
                    <a:lnTo>
                      <a:pt x="1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9"/>
              <p:cNvSpPr>
                <a:spLocks noEditPoints="1"/>
              </p:cNvSpPr>
              <p:nvPr userDrawn="1"/>
            </p:nvSpPr>
            <p:spPr bwMode="auto">
              <a:xfrm>
                <a:off x="12165013" y="3303588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5 h 24"/>
                  <a:gd name="T18" fmla="*/ 22 w 22"/>
                  <a:gd name="T19" fmla="*/ 17 h 24"/>
                  <a:gd name="T20" fmla="*/ 16 w 22"/>
                  <a:gd name="T21" fmla="*/ 9 h 24"/>
                  <a:gd name="T22" fmla="*/ 11 w 22"/>
                  <a:gd name="T23" fmla="*/ 5 h 24"/>
                  <a:gd name="T24" fmla="*/ 6 w 22"/>
                  <a:gd name="T25" fmla="*/ 9 h 24"/>
                  <a:gd name="T26" fmla="*/ 16 w 22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2" y="4"/>
                      <a:pt x="22" y="12"/>
                    </a:cubicBezTo>
                    <a:cubicBezTo>
                      <a:pt x="22" y="12"/>
                      <a:pt x="22" y="13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0"/>
              <p:cNvSpPr>
                <a:spLocks/>
              </p:cNvSpPr>
              <p:nvPr userDrawn="1"/>
            </p:nvSpPr>
            <p:spPr bwMode="auto">
              <a:xfrm>
                <a:off x="13103226" y="3303588"/>
                <a:ext cx="730250" cy="806450"/>
              </a:xfrm>
              <a:custGeom>
                <a:avLst/>
                <a:gdLst>
                  <a:gd name="T0" fmla="*/ 6 w 21"/>
                  <a:gd name="T1" fmla="*/ 23 h 23"/>
                  <a:gd name="T2" fmla="*/ 0 w 21"/>
                  <a:gd name="T3" fmla="*/ 23 h 23"/>
                  <a:gd name="T4" fmla="*/ 0 w 21"/>
                  <a:gd name="T5" fmla="*/ 0 h 23"/>
                  <a:gd name="T6" fmla="*/ 6 w 21"/>
                  <a:gd name="T7" fmla="*/ 0 h 23"/>
                  <a:gd name="T8" fmla="*/ 6 w 21"/>
                  <a:gd name="T9" fmla="*/ 3 h 23"/>
                  <a:gd name="T10" fmla="*/ 13 w 21"/>
                  <a:gd name="T11" fmla="*/ 0 h 23"/>
                  <a:gd name="T12" fmla="*/ 21 w 21"/>
                  <a:gd name="T13" fmla="*/ 9 h 23"/>
                  <a:gd name="T14" fmla="*/ 21 w 21"/>
                  <a:gd name="T15" fmla="*/ 23 h 23"/>
                  <a:gd name="T16" fmla="*/ 15 w 21"/>
                  <a:gd name="T17" fmla="*/ 23 h 23"/>
                  <a:gd name="T18" fmla="*/ 15 w 21"/>
                  <a:gd name="T19" fmla="*/ 10 h 23"/>
                  <a:gd name="T20" fmla="*/ 10 w 21"/>
                  <a:gd name="T21" fmla="*/ 5 h 23"/>
                  <a:gd name="T22" fmla="*/ 6 w 21"/>
                  <a:gd name="T23" fmla="*/ 10 h 23"/>
                  <a:gd name="T24" fmla="*/ 6 w 21"/>
                  <a:gd name="T2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3">
                    <a:moveTo>
                      <a:pt x="6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8" y="0"/>
                      <a:pt x="21" y="4"/>
                      <a:pt x="21" y="9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7"/>
                      <a:pt x="13" y="5"/>
                      <a:pt x="10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6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1"/>
              <p:cNvSpPr>
                <a:spLocks/>
              </p:cNvSpPr>
              <p:nvPr userDrawn="1"/>
            </p:nvSpPr>
            <p:spPr bwMode="auto">
              <a:xfrm>
                <a:off x="13971588" y="3303588"/>
                <a:ext cx="800100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2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1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1" y="4"/>
                      <a:pt x="22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2"/>
              <p:cNvSpPr>
                <a:spLocks noEditPoints="1"/>
              </p:cNvSpPr>
              <p:nvPr userDrawn="1"/>
            </p:nvSpPr>
            <p:spPr bwMode="auto">
              <a:xfrm>
                <a:off x="14839951" y="3303588"/>
                <a:ext cx="800100" cy="841375"/>
              </a:xfrm>
              <a:custGeom>
                <a:avLst/>
                <a:gdLst>
                  <a:gd name="T0" fmla="*/ 22 w 23"/>
                  <a:gd name="T1" fmla="*/ 17 h 24"/>
                  <a:gd name="T2" fmla="*/ 12 w 23"/>
                  <a:gd name="T3" fmla="*/ 24 h 24"/>
                  <a:gd name="T4" fmla="*/ 0 w 23"/>
                  <a:gd name="T5" fmla="*/ 12 h 24"/>
                  <a:gd name="T6" fmla="*/ 11 w 23"/>
                  <a:gd name="T7" fmla="*/ 0 h 24"/>
                  <a:gd name="T8" fmla="*/ 23 w 23"/>
                  <a:gd name="T9" fmla="*/ 12 h 24"/>
                  <a:gd name="T10" fmla="*/ 23 w 23"/>
                  <a:gd name="T11" fmla="*/ 14 h 24"/>
                  <a:gd name="T12" fmla="*/ 6 w 23"/>
                  <a:gd name="T13" fmla="*/ 14 h 24"/>
                  <a:gd name="T14" fmla="*/ 12 w 23"/>
                  <a:gd name="T15" fmla="*/ 19 h 24"/>
                  <a:gd name="T16" fmla="*/ 17 w 23"/>
                  <a:gd name="T17" fmla="*/ 15 h 24"/>
                  <a:gd name="T18" fmla="*/ 22 w 23"/>
                  <a:gd name="T19" fmla="*/ 17 h 24"/>
                  <a:gd name="T20" fmla="*/ 16 w 23"/>
                  <a:gd name="T21" fmla="*/ 9 h 24"/>
                  <a:gd name="T22" fmla="*/ 11 w 23"/>
                  <a:gd name="T23" fmla="*/ 5 h 24"/>
                  <a:gd name="T24" fmla="*/ 6 w 23"/>
                  <a:gd name="T25" fmla="*/ 9 h 24"/>
                  <a:gd name="T26" fmla="*/ 16 w 23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6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3" y="4"/>
                      <a:pt x="23" y="12"/>
                    </a:cubicBezTo>
                    <a:cubicBezTo>
                      <a:pt x="23" y="12"/>
                      <a:pt x="23" y="13"/>
                      <a:pt x="23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Oval 13"/>
              <p:cNvSpPr>
                <a:spLocks noChangeArrowheads="1"/>
              </p:cNvSpPr>
              <p:nvPr userDrawn="1"/>
            </p:nvSpPr>
            <p:spPr bwMode="auto">
              <a:xfrm>
                <a:off x="15744826" y="3829050"/>
                <a:ext cx="312738" cy="3159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4"/>
              <p:cNvSpPr>
                <a:spLocks noEditPoints="1"/>
              </p:cNvSpPr>
              <p:nvPr userDrawn="1"/>
            </p:nvSpPr>
            <p:spPr bwMode="auto">
              <a:xfrm>
                <a:off x="9836151" y="4776788"/>
                <a:ext cx="1146175" cy="1155700"/>
              </a:xfrm>
              <a:custGeom>
                <a:avLst/>
                <a:gdLst>
                  <a:gd name="T0" fmla="*/ 503 w 722"/>
                  <a:gd name="T1" fmla="*/ 552 h 728"/>
                  <a:gd name="T2" fmla="*/ 219 w 722"/>
                  <a:gd name="T3" fmla="*/ 552 h 728"/>
                  <a:gd name="T4" fmla="*/ 153 w 722"/>
                  <a:gd name="T5" fmla="*/ 728 h 728"/>
                  <a:gd name="T6" fmla="*/ 0 w 722"/>
                  <a:gd name="T7" fmla="*/ 728 h 728"/>
                  <a:gd name="T8" fmla="*/ 285 w 722"/>
                  <a:gd name="T9" fmla="*/ 0 h 728"/>
                  <a:gd name="T10" fmla="*/ 438 w 722"/>
                  <a:gd name="T11" fmla="*/ 0 h 728"/>
                  <a:gd name="T12" fmla="*/ 722 w 722"/>
                  <a:gd name="T13" fmla="*/ 728 h 728"/>
                  <a:gd name="T14" fmla="*/ 569 w 722"/>
                  <a:gd name="T15" fmla="*/ 728 h 728"/>
                  <a:gd name="T16" fmla="*/ 503 w 722"/>
                  <a:gd name="T17" fmla="*/ 552 h 728"/>
                  <a:gd name="T18" fmla="*/ 263 w 722"/>
                  <a:gd name="T19" fmla="*/ 419 h 728"/>
                  <a:gd name="T20" fmla="*/ 460 w 722"/>
                  <a:gd name="T21" fmla="*/ 419 h 728"/>
                  <a:gd name="T22" fmla="*/ 350 w 722"/>
                  <a:gd name="T23" fmla="*/ 154 h 728"/>
                  <a:gd name="T24" fmla="*/ 263 w 722"/>
                  <a:gd name="T25" fmla="*/ 41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2" h="728">
                    <a:moveTo>
                      <a:pt x="503" y="552"/>
                    </a:moveTo>
                    <a:lnTo>
                      <a:pt x="219" y="552"/>
                    </a:lnTo>
                    <a:lnTo>
                      <a:pt x="153" y="728"/>
                    </a:lnTo>
                    <a:lnTo>
                      <a:pt x="0" y="728"/>
                    </a:lnTo>
                    <a:lnTo>
                      <a:pt x="285" y="0"/>
                    </a:lnTo>
                    <a:lnTo>
                      <a:pt x="438" y="0"/>
                    </a:lnTo>
                    <a:lnTo>
                      <a:pt x="722" y="728"/>
                    </a:lnTo>
                    <a:lnTo>
                      <a:pt x="569" y="728"/>
                    </a:lnTo>
                    <a:lnTo>
                      <a:pt x="503" y="552"/>
                    </a:lnTo>
                    <a:close/>
                    <a:moveTo>
                      <a:pt x="263" y="419"/>
                    </a:moveTo>
                    <a:lnTo>
                      <a:pt x="460" y="419"/>
                    </a:lnTo>
                    <a:lnTo>
                      <a:pt x="350" y="154"/>
                    </a:lnTo>
                    <a:lnTo>
                      <a:pt x="263" y="4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5"/>
              <p:cNvSpPr>
                <a:spLocks noEditPoints="1"/>
              </p:cNvSpPr>
              <p:nvPr userDrawn="1"/>
            </p:nvSpPr>
            <p:spPr bwMode="auto">
              <a:xfrm>
                <a:off x="11087101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7 w 24"/>
                  <a:gd name="T15" fmla="*/ 22 h 33"/>
                  <a:gd name="T16" fmla="*/ 7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20" y="24"/>
                      <a:pt x="13" y="24"/>
                    </a:cubicBezTo>
                    <a:cubicBezTo>
                      <a:pt x="10" y="24"/>
                      <a:pt x="8" y="23"/>
                      <a:pt x="7" y="22"/>
                    </a:cubicBezTo>
                    <a:cubicBezTo>
                      <a:pt x="7" y="33"/>
                      <a:pt x="7" y="33"/>
                      <a:pt x="7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6"/>
              <p:cNvSpPr>
                <a:spLocks noEditPoints="1"/>
              </p:cNvSpPr>
              <p:nvPr userDrawn="1"/>
            </p:nvSpPr>
            <p:spPr bwMode="auto">
              <a:xfrm>
                <a:off x="12060238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6 w 24"/>
                  <a:gd name="T15" fmla="*/ 22 h 33"/>
                  <a:gd name="T16" fmla="*/ 6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19" y="24"/>
                      <a:pt x="13" y="24"/>
                    </a:cubicBezTo>
                    <a:cubicBezTo>
                      <a:pt x="10" y="24"/>
                      <a:pt x="7" y="23"/>
                      <a:pt x="6" y="22"/>
                    </a:cubicBezTo>
                    <a:cubicBezTo>
                      <a:pt x="6" y="33"/>
                      <a:pt x="6" y="33"/>
                      <a:pt x="6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Rectangle 17"/>
              <p:cNvSpPr>
                <a:spLocks noChangeArrowheads="1"/>
              </p:cNvSpPr>
              <p:nvPr userDrawn="1"/>
            </p:nvSpPr>
            <p:spPr bwMode="auto">
              <a:xfrm>
                <a:off x="13033376" y="4741863"/>
                <a:ext cx="207963" cy="1190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 noEditPoints="1"/>
              </p:cNvSpPr>
              <p:nvPr userDrawn="1"/>
            </p:nvSpPr>
            <p:spPr bwMode="auto">
              <a:xfrm>
                <a:off x="13450888" y="4705350"/>
                <a:ext cx="242888" cy="1227138"/>
              </a:xfrm>
              <a:custGeom>
                <a:avLst/>
                <a:gdLst>
                  <a:gd name="T0" fmla="*/ 4 w 7"/>
                  <a:gd name="T1" fmla="*/ 0 h 35"/>
                  <a:gd name="T2" fmla="*/ 7 w 7"/>
                  <a:gd name="T3" fmla="*/ 4 h 35"/>
                  <a:gd name="T4" fmla="*/ 4 w 7"/>
                  <a:gd name="T5" fmla="*/ 8 h 35"/>
                  <a:gd name="T6" fmla="*/ 0 w 7"/>
                  <a:gd name="T7" fmla="*/ 4 h 35"/>
                  <a:gd name="T8" fmla="*/ 4 w 7"/>
                  <a:gd name="T9" fmla="*/ 0 h 35"/>
                  <a:gd name="T10" fmla="*/ 1 w 7"/>
                  <a:gd name="T11" fmla="*/ 35 h 35"/>
                  <a:gd name="T12" fmla="*/ 1 w 7"/>
                  <a:gd name="T13" fmla="*/ 12 h 35"/>
                  <a:gd name="T14" fmla="*/ 7 w 7"/>
                  <a:gd name="T15" fmla="*/ 12 h 35"/>
                  <a:gd name="T16" fmla="*/ 7 w 7"/>
                  <a:gd name="T17" fmla="*/ 35 h 35"/>
                  <a:gd name="T18" fmla="*/ 1 w 7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5">
                    <a:moveTo>
                      <a:pt x="4" y="0"/>
                    </a:moveTo>
                    <a:cubicBezTo>
                      <a:pt x="6" y="0"/>
                      <a:pt x="7" y="2"/>
                      <a:pt x="7" y="4"/>
                    </a:cubicBezTo>
                    <a:cubicBezTo>
                      <a:pt x="7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 userDrawn="1"/>
            </p:nvSpPr>
            <p:spPr bwMode="auto">
              <a:xfrm>
                <a:off x="13866813" y="5091113"/>
                <a:ext cx="765175" cy="841375"/>
              </a:xfrm>
              <a:custGeom>
                <a:avLst/>
                <a:gdLst>
                  <a:gd name="T0" fmla="*/ 22 w 22"/>
                  <a:gd name="T1" fmla="*/ 17 h 24"/>
                  <a:gd name="T2" fmla="*/ 11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1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 noEditPoints="1"/>
              </p:cNvSpPr>
              <p:nvPr userDrawn="1"/>
            </p:nvSpPr>
            <p:spPr bwMode="auto">
              <a:xfrm>
                <a:off x="14736763" y="4741863"/>
                <a:ext cx="833438" cy="1190625"/>
              </a:xfrm>
              <a:custGeom>
                <a:avLst/>
                <a:gdLst>
                  <a:gd name="T0" fmla="*/ 24 w 24"/>
                  <a:gd name="T1" fmla="*/ 30 h 34"/>
                  <a:gd name="T2" fmla="*/ 24 w 24"/>
                  <a:gd name="T3" fmla="*/ 34 h 34"/>
                  <a:gd name="T4" fmla="*/ 18 w 24"/>
                  <a:gd name="T5" fmla="*/ 34 h 34"/>
                  <a:gd name="T6" fmla="*/ 18 w 24"/>
                  <a:gd name="T7" fmla="*/ 31 h 34"/>
                  <a:gd name="T8" fmla="*/ 12 w 24"/>
                  <a:gd name="T9" fmla="*/ 34 h 34"/>
                  <a:gd name="T10" fmla="*/ 0 w 24"/>
                  <a:gd name="T11" fmla="*/ 22 h 34"/>
                  <a:gd name="T12" fmla="*/ 11 w 24"/>
                  <a:gd name="T13" fmla="*/ 10 h 34"/>
                  <a:gd name="T14" fmla="*/ 18 w 24"/>
                  <a:gd name="T15" fmla="*/ 13 h 34"/>
                  <a:gd name="T16" fmla="*/ 18 w 24"/>
                  <a:gd name="T17" fmla="*/ 0 h 34"/>
                  <a:gd name="T18" fmla="*/ 24 w 24"/>
                  <a:gd name="T19" fmla="*/ 0 h 34"/>
                  <a:gd name="T20" fmla="*/ 24 w 24"/>
                  <a:gd name="T21" fmla="*/ 30 h 34"/>
                  <a:gd name="T22" fmla="*/ 12 w 24"/>
                  <a:gd name="T23" fmla="*/ 29 h 34"/>
                  <a:gd name="T24" fmla="*/ 18 w 24"/>
                  <a:gd name="T25" fmla="*/ 22 h 34"/>
                  <a:gd name="T26" fmla="*/ 12 w 24"/>
                  <a:gd name="T27" fmla="*/ 16 h 34"/>
                  <a:gd name="T28" fmla="*/ 7 w 24"/>
                  <a:gd name="T29" fmla="*/ 22 h 34"/>
                  <a:gd name="T30" fmla="*/ 12 w 24"/>
                  <a:gd name="T31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34">
                    <a:moveTo>
                      <a:pt x="24" y="30"/>
                    </a:moveTo>
                    <a:cubicBezTo>
                      <a:pt x="24" y="31"/>
                      <a:pt x="24" y="33"/>
                      <a:pt x="24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3"/>
                      <a:pt x="18" y="32"/>
                      <a:pt x="18" y="31"/>
                    </a:cubicBezTo>
                    <a:cubicBezTo>
                      <a:pt x="17" y="33"/>
                      <a:pt x="15" y="34"/>
                      <a:pt x="12" y="34"/>
                    </a:cubicBezTo>
                    <a:cubicBezTo>
                      <a:pt x="5" y="34"/>
                      <a:pt x="0" y="29"/>
                      <a:pt x="0" y="22"/>
                    </a:cubicBezTo>
                    <a:cubicBezTo>
                      <a:pt x="0" y="15"/>
                      <a:pt x="5" y="10"/>
                      <a:pt x="11" y="10"/>
                    </a:cubicBezTo>
                    <a:cubicBezTo>
                      <a:pt x="15" y="10"/>
                      <a:pt x="17" y="12"/>
                      <a:pt x="18" y="1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24" y="30"/>
                    </a:lnTo>
                    <a:close/>
                    <a:moveTo>
                      <a:pt x="12" y="29"/>
                    </a:moveTo>
                    <a:cubicBezTo>
                      <a:pt x="15" y="29"/>
                      <a:pt x="18" y="26"/>
                      <a:pt x="18" y="22"/>
                    </a:cubicBezTo>
                    <a:cubicBezTo>
                      <a:pt x="18" y="18"/>
                      <a:pt x="15" y="16"/>
                      <a:pt x="12" y="16"/>
                    </a:cubicBezTo>
                    <a:cubicBezTo>
                      <a:pt x="9" y="16"/>
                      <a:pt x="7" y="18"/>
                      <a:pt x="7" y="22"/>
                    </a:cubicBezTo>
                    <a:cubicBezTo>
                      <a:pt x="7" y="26"/>
                      <a:pt x="9" y="29"/>
                      <a:pt x="1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21"/>
              <p:cNvSpPr>
                <a:spLocks/>
              </p:cNvSpPr>
              <p:nvPr userDrawn="1"/>
            </p:nvSpPr>
            <p:spPr bwMode="auto">
              <a:xfrm>
                <a:off x="16057563" y="4881563"/>
                <a:ext cx="520700" cy="1050925"/>
              </a:xfrm>
              <a:custGeom>
                <a:avLst/>
                <a:gdLst>
                  <a:gd name="T0" fmla="*/ 10 w 15"/>
                  <a:gd name="T1" fmla="*/ 7 h 30"/>
                  <a:gd name="T2" fmla="*/ 15 w 15"/>
                  <a:gd name="T3" fmla="*/ 7 h 30"/>
                  <a:gd name="T4" fmla="*/ 15 w 15"/>
                  <a:gd name="T5" fmla="*/ 12 h 30"/>
                  <a:gd name="T6" fmla="*/ 10 w 15"/>
                  <a:gd name="T7" fmla="*/ 12 h 30"/>
                  <a:gd name="T8" fmla="*/ 10 w 15"/>
                  <a:gd name="T9" fmla="*/ 22 h 30"/>
                  <a:gd name="T10" fmla="*/ 13 w 15"/>
                  <a:gd name="T11" fmla="*/ 25 h 30"/>
                  <a:gd name="T12" fmla="*/ 15 w 15"/>
                  <a:gd name="T13" fmla="*/ 24 h 30"/>
                  <a:gd name="T14" fmla="*/ 15 w 15"/>
                  <a:gd name="T15" fmla="*/ 30 h 30"/>
                  <a:gd name="T16" fmla="*/ 11 w 15"/>
                  <a:gd name="T17" fmla="*/ 30 h 30"/>
                  <a:gd name="T18" fmla="*/ 4 w 15"/>
                  <a:gd name="T19" fmla="*/ 23 h 30"/>
                  <a:gd name="T20" fmla="*/ 4 w 15"/>
                  <a:gd name="T21" fmla="*/ 12 h 30"/>
                  <a:gd name="T22" fmla="*/ 0 w 15"/>
                  <a:gd name="T23" fmla="*/ 12 h 30"/>
                  <a:gd name="T24" fmla="*/ 0 w 15"/>
                  <a:gd name="T25" fmla="*/ 7 h 30"/>
                  <a:gd name="T26" fmla="*/ 1 w 15"/>
                  <a:gd name="T27" fmla="*/ 7 h 30"/>
                  <a:gd name="T28" fmla="*/ 5 w 15"/>
                  <a:gd name="T29" fmla="*/ 3 h 30"/>
                  <a:gd name="T30" fmla="*/ 5 w 15"/>
                  <a:gd name="T31" fmla="*/ 0 h 30"/>
                  <a:gd name="T32" fmla="*/ 10 w 15"/>
                  <a:gd name="T33" fmla="*/ 0 h 30"/>
                  <a:gd name="T34" fmla="*/ 10 w 15"/>
                  <a:gd name="T35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30">
                    <a:moveTo>
                      <a:pt x="10" y="7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4"/>
                      <a:pt x="11" y="25"/>
                      <a:pt x="13" y="25"/>
                    </a:cubicBezTo>
                    <a:cubicBezTo>
                      <a:pt x="14" y="25"/>
                      <a:pt x="15" y="24"/>
                      <a:pt x="15" y="24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4" y="30"/>
                      <a:pt x="13" y="30"/>
                      <a:pt x="11" y="30"/>
                    </a:cubicBezTo>
                    <a:cubicBezTo>
                      <a:pt x="7" y="30"/>
                      <a:pt x="4" y="27"/>
                      <a:pt x="4" y="2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4" y="7"/>
                      <a:pt x="5" y="5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22"/>
              <p:cNvSpPr>
                <a:spLocks noEditPoints="1"/>
              </p:cNvSpPr>
              <p:nvPr userDrawn="1"/>
            </p:nvSpPr>
            <p:spPr bwMode="auto">
              <a:xfrm>
                <a:off x="16683038" y="5091113"/>
                <a:ext cx="833438" cy="841375"/>
              </a:xfrm>
              <a:custGeom>
                <a:avLst/>
                <a:gdLst>
                  <a:gd name="T0" fmla="*/ 24 w 24"/>
                  <a:gd name="T1" fmla="*/ 12 h 24"/>
                  <a:gd name="T2" fmla="*/ 12 w 24"/>
                  <a:gd name="T3" fmla="*/ 24 h 24"/>
                  <a:gd name="T4" fmla="*/ 0 w 24"/>
                  <a:gd name="T5" fmla="*/ 12 h 24"/>
                  <a:gd name="T6" fmla="*/ 12 w 24"/>
                  <a:gd name="T7" fmla="*/ 0 h 24"/>
                  <a:gd name="T8" fmla="*/ 24 w 24"/>
                  <a:gd name="T9" fmla="*/ 12 h 24"/>
                  <a:gd name="T10" fmla="*/ 18 w 24"/>
                  <a:gd name="T11" fmla="*/ 12 h 24"/>
                  <a:gd name="T12" fmla="*/ 12 w 24"/>
                  <a:gd name="T13" fmla="*/ 6 h 24"/>
                  <a:gd name="T14" fmla="*/ 6 w 24"/>
                  <a:gd name="T15" fmla="*/ 12 h 24"/>
                  <a:gd name="T16" fmla="*/ 12 w 24"/>
                  <a:gd name="T17" fmla="*/ 19 h 24"/>
                  <a:gd name="T18" fmla="*/ 18 w 24"/>
                  <a:gd name="T1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cubicBezTo>
                      <a:pt x="24" y="19"/>
                      <a:pt x="19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lose/>
                    <a:moveTo>
                      <a:pt x="18" y="12"/>
                    </a:moveTo>
                    <a:cubicBezTo>
                      <a:pt x="18" y="8"/>
                      <a:pt x="15" y="6"/>
                      <a:pt x="12" y="6"/>
                    </a:cubicBezTo>
                    <a:cubicBezTo>
                      <a:pt x="9" y="6"/>
                      <a:pt x="6" y="8"/>
                      <a:pt x="6" y="12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8" y="17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23"/>
              <p:cNvSpPr>
                <a:spLocks/>
              </p:cNvSpPr>
              <p:nvPr userDrawn="1"/>
            </p:nvSpPr>
            <p:spPr bwMode="auto">
              <a:xfrm>
                <a:off x="18003838" y="4776788"/>
                <a:ext cx="728663" cy="1155700"/>
              </a:xfrm>
              <a:custGeom>
                <a:avLst/>
                <a:gdLst>
                  <a:gd name="T0" fmla="*/ 0 w 459"/>
                  <a:gd name="T1" fmla="*/ 728 h 728"/>
                  <a:gd name="T2" fmla="*/ 0 w 459"/>
                  <a:gd name="T3" fmla="*/ 0 h 728"/>
                  <a:gd name="T4" fmla="*/ 131 w 459"/>
                  <a:gd name="T5" fmla="*/ 0 h 728"/>
                  <a:gd name="T6" fmla="*/ 131 w 459"/>
                  <a:gd name="T7" fmla="*/ 596 h 728"/>
                  <a:gd name="T8" fmla="*/ 459 w 459"/>
                  <a:gd name="T9" fmla="*/ 596 h 728"/>
                  <a:gd name="T10" fmla="*/ 459 w 459"/>
                  <a:gd name="T11" fmla="*/ 728 h 728"/>
                  <a:gd name="T12" fmla="*/ 0 w 459"/>
                  <a:gd name="T13" fmla="*/ 72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728">
                    <a:moveTo>
                      <a:pt x="0" y="728"/>
                    </a:moveTo>
                    <a:lnTo>
                      <a:pt x="0" y="0"/>
                    </a:lnTo>
                    <a:lnTo>
                      <a:pt x="131" y="0"/>
                    </a:lnTo>
                    <a:lnTo>
                      <a:pt x="131" y="596"/>
                    </a:lnTo>
                    <a:lnTo>
                      <a:pt x="459" y="596"/>
                    </a:lnTo>
                    <a:lnTo>
                      <a:pt x="459" y="728"/>
                    </a:lnTo>
                    <a:lnTo>
                      <a:pt x="0" y="7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24"/>
              <p:cNvSpPr>
                <a:spLocks noEditPoints="1"/>
              </p:cNvSpPr>
              <p:nvPr userDrawn="1"/>
            </p:nvSpPr>
            <p:spPr bwMode="auto">
              <a:xfrm>
                <a:off x="18837276" y="4705350"/>
                <a:ext cx="277813" cy="1227138"/>
              </a:xfrm>
              <a:custGeom>
                <a:avLst/>
                <a:gdLst>
                  <a:gd name="T0" fmla="*/ 4 w 8"/>
                  <a:gd name="T1" fmla="*/ 0 h 35"/>
                  <a:gd name="T2" fmla="*/ 8 w 8"/>
                  <a:gd name="T3" fmla="*/ 4 h 35"/>
                  <a:gd name="T4" fmla="*/ 4 w 8"/>
                  <a:gd name="T5" fmla="*/ 8 h 35"/>
                  <a:gd name="T6" fmla="*/ 0 w 8"/>
                  <a:gd name="T7" fmla="*/ 4 h 35"/>
                  <a:gd name="T8" fmla="*/ 4 w 8"/>
                  <a:gd name="T9" fmla="*/ 0 h 35"/>
                  <a:gd name="T10" fmla="*/ 1 w 8"/>
                  <a:gd name="T11" fmla="*/ 35 h 35"/>
                  <a:gd name="T12" fmla="*/ 1 w 8"/>
                  <a:gd name="T13" fmla="*/ 12 h 35"/>
                  <a:gd name="T14" fmla="*/ 7 w 8"/>
                  <a:gd name="T15" fmla="*/ 12 h 35"/>
                  <a:gd name="T16" fmla="*/ 7 w 8"/>
                  <a:gd name="T17" fmla="*/ 35 h 35"/>
                  <a:gd name="T18" fmla="*/ 1 w 8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5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25"/>
              <p:cNvSpPr>
                <a:spLocks/>
              </p:cNvSpPr>
              <p:nvPr userDrawn="1"/>
            </p:nvSpPr>
            <p:spPr bwMode="auto">
              <a:xfrm>
                <a:off x="19254788" y="4741863"/>
                <a:ext cx="520700" cy="1190625"/>
              </a:xfrm>
              <a:custGeom>
                <a:avLst/>
                <a:gdLst>
                  <a:gd name="T0" fmla="*/ 10 w 15"/>
                  <a:gd name="T1" fmla="*/ 8 h 34"/>
                  <a:gd name="T2" fmla="*/ 10 w 15"/>
                  <a:gd name="T3" fmla="*/ 11 h 34"/>
                  <a:gd name="T4" fmla="*/ 15 w 15"/>
                  <a:gd name="T5" fmla="*/ 11 h 34"/>
                  <a:gd name="T6" fmla="*/ 15 w 15"/>
                  <a:gd name="T7" fmla="*/ 16 h 34"/>
                  <a:gd name="T8" fmla="*/ 10 w 15"/>
                  <a:gd name="T9" fmla="*/ 16 h 34"/>
                  <a:gd name="T10" fmla="*/ 10 w 15"/>
                  <a:gd name="T11" fmla="*/ 34 h 34"/>
                  <a:gd name="T12" fmla="*/ 4 w 15"/>
                  <a:gd name="T13" fmla="*/ 34 h 34"/>
                  <a:gd name="T14" fmla="*/ 4 w 15"/>
                  <a:gd name="T15" fmla="*/ 16 h 34"/>
                  <a:gd name="T16" fmla="*/ 0 w 15"/>
                  <a:gd name="T17" fmla="*/ 16 h 34"/>
                  <a:gd name="T18" fmla="*/ 0 w 15"/>
                  <a:gd name="T19" fmla="*/ 11 h 34"/>
                  <a:gd name="T20" fmla="*/ 4 w 15"/>
                  <a:gd name="T21" fmla="*/ 11 h 34"/>
                  <a:gd name="T22" fmla="*/ 4 w 15"/>
                  <a:gd name="T23" fmla="*/ 8 h 34"/>
                  <a:gd name="T24" fmla="*/ 12 w 15"/>
                  <a:gd name="T25" fmla="*/ 0 h 34"/>
                  <a:gd name="T26" fmla="*/ 15 w 15"/>
                  <a:gd name="T27" fmla="*/ 0 h 34"/>
                  <a:gd name="T28" fmla="*/ 15 w 15"/>
                  <a:gd name="T29" fmla="*/ 5 h 34"/>
                  <a:gd name="T30" fmla="*/ 13 w 15"/>
                  <a:gd name="T31" fmla="*/ 5 h 34"/>
                  <a:gd name="T32" fmla="*/ 10 w 15"/>
                  <a:gd name="T33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34">
                    <a:moveTo>
                      <a:pt x="10" y="8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3"/>
                      <a:pt x="7" y="0"/>
                      <a:pt x="12" y="0"/>
                    </a:cubicBezTo>
                    <a:cubicBezTo>
                      <a:pt x="13" y="0"/>
                      <a:pt x="15" y="0"/>
                      <a:pt x="15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5"/>
                      <a:pt x="13" y="5"/>
                    </a:cubicBezTo>
                    <a:cubicBezTo>
                      <a:pt x="12" y="5"/>
                      <a:pt x="10" y="6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26"/>
              <p:cNvSpPr>
                <a:spLocks noEditPoints="1"/>
              </p:cNvSpPr>
              <p:nvPr userDrawn="1"/>
            </p:nvSpPr>
            <p:spPr bwMode="auto">
              <a:xfrm>
                <a:off x="19845338" y="5091113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Oval 27"/>
              <p:cNvSpPr>
                <a:spLocks noChangeArrowheads="1"/>
              </p:cNvSpPr>
              <p:nvPr userDrawn="1"/>
            </p:nvSpPr>
            <p:spPr bwMode="auto">
              <a:xfrm>
                <a:off x="20748626" y="5653088"/>
                <a:ext cx="312738" cy="2794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28"/>
              <p:cNvSpPr>
                <a:spLocks/>
              </p:cNvSpPr>
              <p:nvPr userDrawn="1"/>
            </p:nvSpPr>
            <p:spPr bwMode="auto">
              <a:xfrm>
                <a:off x="21409026" y="4776788"/>
                <a:ext cx="382588" cy="349250"/>
              </a:xfrm>
              <a:custGeom>
                <a:avLst/>
                <a:gdLst>
                  <a:gd name="T0" fmla="*/ 0 w 241"/>
                  <a:gd name="T1" fmla="*/ 220 h 220"/>
                  <a:gd name="T2" fmla="*/ 0 w 241"/>
                  <a:gd name="T3" fmla="*/ 0 h 220"/>
                  <a:gd name="T4" fmla="*/ 44 w 241"/>
                  <a:gd name="T5" fmla="*/ 0 h 220"/>
                  <a:gd name="T6" fmla="*/ 109 w 241"/>
                  <a:gd name="T7" fmla="*/ 154 h 220"/>
                  <a:gd name="T8" fmla="*/ 175 w 241"/>
                  <a:gd name="T9" fmla="*/ 0 h 220"/>
                  <a:gd name="T10" fmla="*/ 241 w 241"/>
                  <a:gd name="T11" fmla="*/ 0 h 220"/>
                  <a:gd name="T12" fmla="*/ 241 w 241"/>
                  <a:gd name="T13" fmla="*/ 220 h 220"/>
                  <a:gd name="T14" fmla="*/ 197 w 241"/>
                  <a:gd name="T15" fmla="*/ 220 h 220"/>
                  <a:gd name="T16" fmla="*/ 197 w 241"/>
                  <a:gd name="T17" fmla="*/ 66 h 220"/>
                  <a:gd name="T18" fmla="*/ 131 w 241"/>
                  <a:gd name="T19" fmla="*/ 220 h 220"/>
                  <a:gd name="T20" fmla="*/ 109 w 241"/>
                  <a:gd name="T21" fmla="*/ 220 h 220"/>
                  <a:gd name="T22" fmla="*/ 44 w 241"/>
                  <a:gd name="T23" fmla="*/ 66 h 220"/>
                  <a:gd name="T24" fmla="*/ 44 w 241"/>
                  <a:gd name="T25" fmla="*/ 220 h 220"/>
                  <a:gd name="T26" fmla="*/ 0 w 241"/>
                  <a:gd name="T27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1" h="220">
                    <a:moveTo>
                      <a:pt x="0" y="220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109" y="154"/>
                    </a:lnTo>
                    <a:lnTo>
                      <a:pt x="175" y="0"/>
                    </a:lnTo>
                    <a:lnTo>
                      <a:pt x="241" y="0"/>
                    </a:lnTo>
                    <a:lnTo>
                      <a:pt x="241" y="220"/>
                    </a:lnTo>
                    <a:lnTo>
                      <a:pt x="197" y="220"/>
                    </a:lnTo>
                    <a:lnTo>
                      <a:pt x="197" y="66"/>
                    </a:lnTo>
                    <a:lnTo>
                      <a:pt x="131" y="220"/>
                    </a:lnTo>
                    <a:lnTo>
                      <a:pt x="109" y="220"/>
                    </a:lnTo>
                    <a:lnTo>
                      <a:pt x="44" y="66"/>
                    </a:lnTo>
                    <a:lnTo>
                      <a:pt x="44" y="220"/>
                    </a:lnTo>
                    <a:lnTo>
                      <a:pt x="0" y="2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29"/>
              <p:cNvSpPr>
                <a:spLocks/>
              </p:cNvSpPr>
              <p:nvPr userDrawn="1"/>
            </p:nvSpPr>
            <p:spPr bwMode="auto">
              <a:xfrm>
                <a:off x="21061363" y="4776788"/>
                <a:ext cx="277813" cy="349250"/>
              </a:xfrm>
              <a:custGeom>
                <a:avLst/>
                <a:gdLst>
                  <a:gd name="T0" fmla="*/ 0 w 175"/>
                  <a:gd name="T1" fmla="*/ 0 h 220"/>
                  <a:gd name="T2" fmla="*/ 175 w 175"/>
                  <a:gd name="T3" fmla="*/ 0 h 220"/>
                  <a:gd name="T4" fmla="*/ 175 w 175"/>
                  <a:gd name="T5" fmla="*/ 44 h 220"/>
                  <a:gd name="T6" fmla="*/ 110 w 175"/>
                  <a:gd name="T7" fmla="*/ 44 h 220"/>
                  <a:gd name="T8" fmla="*/ 110 w 175"/>
                  <a:gd name="T9" fmla="*/ 220 h 220"/>
                  <a:gd name="T10" fmla="*/ 66 w 175"/>
                  <a:gd name="T11" fmla="*/ 220 h 220"/>
                  <a:gd name="T12" fmla="*/ 66 w 175"/>
                  <a:gd name="T13" fmla="*/ 44 h 220"/>
                  <a:gd name="T14" fmla="*/ 0 w 175"/>
                  <a:gd name="T15" fmla="*/ 44 h 220"/>
                  <a:gd name="T16" fmla="*/ 0 w 175"/>
                  <a:gd name="T17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220">
                    <a:moveTo>
                      <a:pt x="0" y="0"/>
                    </a:moveTo>
                    <a:lnTo>
                      <a:pt x="175" y="0"/>
                    </a:lnTo>
                    <a:lnTo>
                      <a:pt x="175" y="44"/>
                    </a:lnTo>
                    <a:lnTo>
                      <a:pt x="110" y="44"/>
                    </a:lnTo>
                    <a:lnTo>
                      <a:pt x="110" y="220"/>
                    </a:lnTo>
                    <a:lnTo>
                      <a:pt x="66" y="220"/>
                    </a:lnTo>
                    <a:lnTo>
                      <a:pt x="66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381000" y="384048"/>
              <a:ext cx="750655" cy="400941"/>
            </a:xfrm>
            <a:custGeom>
              <a:avLst/>
              <a:gdLst>
                <a:gd name="T0" fmla="*/ 134 w 170"/>
                <a:gd name="T1" fmla="*/ 3 h 90"/>
                <a:gd name="T2" fmla="*/ 122 w 170"/>
                <a:gd name="T3" fmla="*/ 52 h 90"/>
                <a:gd name="T4" fmla="*/ 109 w 170"/>
                <a:gd name="T5" fmla="*/ 3 h 90"/>
                <a:gd name="T6" fmla="*/ 74 w 170"/>
                <a:gd name="T7" fmla="*/ 3 h 90"/>
                <a:gd name="T8" fmla="*/ 74 w 170"/>
                <a:gd name="T9" fmla="*/ 21 h 90"/>
                <a:gd name="T10" fmla="*/ 40 w 170"/>
                <a:gd name="T11" fmla="*/ 1 h 90"/>
                <a:gd name="T12" fmla="*/ 4 w 170"/>
                <a:gd name="T13" fmla="*/ 31 h 90"/>
                <a:gd name="T14" fmla="*/ 28 w 170"/>
                <a:gd name="T15" fmla="*/ 31 h 90"/>
                <a:gd name="T16" fmla="*/ 39 w 170"/>
                <a:gd name="T17" fmla="*/ 20 h 90"/>
                <a:gd name="T18" fmla="*/ 50 w 170"/>
                <a:gd name="T19" fmla="*/ 28 h 90"/>
                <a:gd name="T20" fmla="*/ 39 w 170"/>
                <a:gd name="T21" fmla="*/ 35 h 90"/>
                <a:gd name="T22" fmla="*/ 31 w 170"/>
                <a:gd name="T23" fmla="*/ 35 h 90"/>
                <a:gd name="T24" fmla="*/ 31 w 170"/>
                <a:gd name="T25" fmla="*/ 51 h 90"/>
                <a:gd name="T26" fmla="*/ 38 w 170"/>
                <a:gd name="T27" fmla="*/ 51 h 90"/>
                <a:gd name="T28" fmla="*/ 48 w 170"/>
                <a:gd name="T29" fmla="*/ 60 h 90"/>
                <a:gd name="T30" fmla="*/ 38 w 170"/>
                <a:gd name="T31" fmla="*/ 70 h 90"/>
                <a:gd name="T32" fmla="*/ 25 w 170"/>
                <a:gd name="T33" fmla="*/ 54 h 90"/>
                <a:gd name="T34" fmla="*/ 1 w 170"/>
                <a:gd name="T35" fmla="*/ 54 h 90"/>
                <a:gd name="T36" fmla="*/ 38 w 170"/>
                <a:gd name="T37" fmla="*/ 90 h 90"/>
                <a:gd name="T38" fmla="*/ 74 w 170"/>
                <a:gd name="T39" fmla="*/ 71 h 90"/>
                <a:gd name="T40" fmla="*/ 74 w 170"/>
                <a:gd name="T41" fmla="*/ 88 h 90"/>
                <a:gd name="T42" fmla="*/ 98 w 170"/>
                <a:gd name="T43" fmla="*/ 88 h 90"/>
                <a:gd name="T44" fmla="*/ 98 w 170"/>
                <a:gd name="T45" fmla="*/ 34 h 90"/>
                <a:gd name="T46" fmla="*/ 111 w 170"/>
                <a:gd name="T47" fmla="*/ 88 h 90"/>
                <a:gd name="T48" fmla="*/ 132 w 170"/>
                <a:gd name="T49" fmla="*/ 88 h 90"/>
                <a:gd name="T50" fmla="*/ 146 w 170"/>
                <a:gd name="T51" fmla="*/ 34 h 90"/>
                <a:gd name="T52" fmla="*/ 146 w 170"/>
                <a:gd name="T53" fmla="*/ 88 h 90"/>
                <a:gd name="T54" fmla="*/ 170 w 170"/>
                <a:gd name="T55" fmla="*/ 88 h 90"/>
                <a:gd name="T56" fmla="*/ 170 w 170"/>
                <a:gd name="T57" fmla="*/ 3 h 90"/>
                <a:gd name="T58" fmla="*/ 134 w 170"/>
                <a:gd name="T59" fmla="*/ 3 h 90"/>
                <a:gd name="T60" fmla="*/ 74 w 170"/>
                <a:gd name="T61" fmla="*/ 52 h 90"/>
                <a:gd name="T62" fmla="*/ 64 w 170"/>
                <a:gd name="T63" fmla="*/ 42 h 90"/>
                <a:gd name="T64" fmla="*/ 74 w 170"/>
                <a:gd name="T65" fmla="*/ 31 h 90"/>
                <a:gd name="T66" fmla="*/ 74 w 170"/>
                <a:gd name="T6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90">
                  <a:moveTo>
                    <a:pt x="134" y="3"/>
                  </a:moveTo>
                  <a:cubicBezTo>
                    <a:pt x="122" y="52"/>
                    <a:pt x="122" y="52"/>
                    <a:pt x="122" y="5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5"/>
                    <a:pt x="54" y="1"/>
                    <a:pt x="40" y="1"/>
                  </a:cubicBezTo>
                  <a:cubicBezTo>
                    <a:pt x="23" y="0"/>
                    <a:pt x="5" y="8"/>
                    <a:pt x="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4"/>
                    <a:pt x="33" y="20"/>
                    <a:pt x="39" y="20"/>
                  </a:cubicBezTo>
                  <a:cubicBezTo>
                    <a:pt x="46" y="20"/>
                    <a:pt x="50" y="23"/>
                    <a:pt x="50" y="28"/>
                  </a:cubicBezTo>
                  <a:cubicBezTo>
                    <a:pt x="49" y="32"/>
                    <a:pt x="47" y="35"/>
                    <a:pt x="3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2" y="51"/>
                    <a:pt x="48" y="54"/>
                    <a:pt x="48" y="60"/>
                  </a:cubicBezTo>
                  <a:cubicBezTo>
                    <a:pt x="49" y="67"/>
                    <a:pt x="44" y="70"/>
                    <a:pt x="38" y="70"/>
                  </a:cubicBezTo>
                  <a:cubicBezTo>
                    <a:pt x="27" y="69"/>
                    <a:pt x="25" y="61"/>
                    <a:pt x="2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9"/>
                    <a:pt x="0" y="90"/>
                    <a:pt x="38" y="90"/>
                  </a:cubicBezTo>
                  <a:cubicBezTo>
                    <a:pt x="57" y="90"/>
                    <a:pt x="70" y="82"/>
                    <a:pt x="74" y="71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3"/>
                    <a:pt x="170" y="3"/>
                    <a:pt x="170" y="3"/>
                  </a:cubicBezTo>
                  <a:lnTo>
                    <a:pt x="134" y="3"/>
                  </a:lnTo>
                  <a:close/>
                  <a:moveTo>
                    <a:pt x="74" y="52"/>
                  </a:moveTo>
                  <a:cubicBezTo>
                    <a:pt x="71" y="46"/>
                    <a:pt x="66" y="43"/>
                    <a:pt x="64" y="42"/>
                  </a:cubicBezTo>
                  <a:cubicBezTo>
                    <a:pt x="69" y="40"/>
                    <a:pt x="72" y="37"/>
                    <a:pt x="74" y="31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1750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Full_Imag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9A0DF094-60F5-5747-B4D0-70DA429FAE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216858" cy="6858000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49" y="2286000"/>
            <a:ext cx="5711952" cy="841834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One-line title</a:t>
            </a:r>
            <a:endParaRPr lang="en-GB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381000" y="384048"/>
            <a:ext cx="2384269" cy="432000"/>
            <a:chOff x="3024188" y="2847975"/>
            <a:chExt cx="18767426" cy="3400426"/>
          </a:xfrm>
        </p:grpSpPr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3024188" y="2847975"/>
              <a:ext cx="5908675" cy="3155950"/>
            </a:xfrm>
            <a:custGeom>
              <a:avLst/>
              <a:gdLst>
                <a:gd name="T0" fmla="*/ 134 w 170"/>
                <a:gd name="T1" fmla="*/ 3 h 90"/>
                <a:gd name="T2" fmla="*/ 122 w 170"/>
                <a:gd name="T3" fmla="*/ 52 h 90"/>
                <a:gd name="T4" fmla="*/ 109 w 170"/>
                <a:gd name="T5" fmla="*/ 3 h 90"/>
                <a:gd name="T6" fmla="*/ 74 w 170"/>
                <a:gd name="T7" fmla="*/ 3 h 90"/>
                <a:gd name="T8" fmla="*/ 74 w 170"/>
                <a:gd name="T9" fmla="*/ 21 h 90"/>
                <a:gd name="T10" fmla="*/ 40 w 170"/>
                <a:gd name="T11" fmla="*/ 1 h 90"/>
                <a:gd name="T12" fmla="*/ 4 w 170"/>
                <a:gd name="T13" fmla="*/ 31 h 90"/>
                <a:gd name="T14" fmla="*/ 28 w 170"/>
                <a:gd name="T15" fmla="*/ 31 h 90"/>
                <a:gd name="T16" fmla="*/ 39 w 170"/>
                <a:gd name="T17" fmla="*/ 20 h 90"/>
                <a:gd name="T18" fmla="*/ 50 w 170"/>
                <a:gd name="T19" fmla="*/ 28 h 90"/>
                <a:gd name="T20" fmla="*/ 39 w 170"/>
                <a:gd name="T21" fmla="*/ 35 h 90"/>
                <a:gd name="T22" fmla="*/ 31 w 170"/>
                <a:gd name="T23" fmla="*/ 35 h 90"/>
                <a:gd name="T24" fmla="*/ 31 w 170"/>
                <a:gd name="T25" fmla="*/ 51 h 90"/>
                <a:gd name="T26" fmla="*/ 38 w 170"/>
                <a:gd name="T27" fmla="*/ 51 h 90"/>
                <a:gd name="T28" fmla="*/ 48 w 170"/>
                <a:gd name="T29" fmla="*/ 60 h 90"/>
                <a:gd name="T30" fmla="*/ 38 w 170"/>
                <a:gd name="T31" fmla="*/ 70 h 90"/>
                <a:gd name="T32" fmla="*/ 25 w 170"/>
                <a:gd name="T33" fmla="*/ 54 h 90"/>
                <a:gd name="T34" fmla="*/ 1 w 170"/>
                <a:gd name="T35" fmla="*/ 54 h 90"/>
                <a:gd name="T36" fmla="*/ 38 w 170"/>
                <a:gd name="T37" fmla="*/ 90 h 90"/>
                <a:gd name="T38" fmla="*/ 74 w 170"/>
                <a:gd name="T39" fmla="*/ 71 h 90"/>
                <a:gd name="T40" fmla="*/ 74 w 170"/>
                <a:gd name="T41" fmla="*/ 88 h 90"/>
                <a:gd name="T42" fmla="*/ 98 w 170"/>
                <a:gd name="T43" fmla="*/ 88 h 90"/>
                <a:gd name="T44" fmla="*/ 98 w 170"/>
                <a:gd name="T45" fmla="*/ 34 h 90"/>
                <a:gd name="T46" fmla="*/ 111 w 170"/>
                <a:gd name="T47" fmla="*/ 88 h 90"/>
                <a:gd name="T48" fmla="*/ 132 w 170"/>
                <a:gd name="T49" fmla="*/ 88 h 90"/>
                <a:gd name="T50" fmla="*/ 146 w 170"/>
                <a:gd name="T51" fmla="*/ 34 h 90"/>
                <a:gd name="T52" fmla="*/ 146 w 170"/>
                <a:gd name="T53" fmla="*/ 88 h 90"/>
                <a:gd name="T54" fmla="*/ 170 w 170"/>
                <a:gd name="T55" fmla="*/ 88 h 90"/>
                <a:gd name="T56" fmla="*/ 170 w 170"/>
                <a:gd name="T57" fmla="*/ 3 h 90"/>
                <a:gd name="T58" fmla="*/ 134 w 170"/>
                <a:gd name="T59" fmla="*/ 3 h 90"/>
                <a:gd name="T60" fmla="*/ 74 w 170"/>
                <a:gd name="T61" fmla="*/ 52 h 90"/>
                <a:gd name="T62" fmla="*/ 64 w 170"/>
                <a:gd name="T63" fmla="*/ 42 h 90"/>
                <a:gd name="T64" fmla="*/ 74 w 170"/>
                <a:gd name="T65" fmla="*/ 31 h 90"/>
                <a:gd name="T66" fmla="*/ 74 w 170"/>
                <a:gd name="T6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90">
                  <a:moveTo>
                    <a:pt x="134" y="3"/>
                  </a:moveTo>
                  <a:cubicBezTo>
                    <a:pt x="122" y="52"/>
                    <a:pt x="122" y="52"/>
                    <a:pt x="122" y="5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5"/>
                    <a:pt x="54" y="1"/>
                    <a:pt x="40" y="1"/>
                  </a:cubicBezTo>
                  <a:cubicBezTo>
                    <a:pt x="23" y="0"/>
                    <a:pt x="5" y="8"/>
                    <a:pt x="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4"/>
                    <a:pt x="33" y="20"/>
                    <a:pt x="39" y="20"/>
                  </a:cubicBezTo>
                  <a:cubicBezTo>
                    <a:pt x="46" y="20"/>
                    <a:pt x="50" y="23"/>
                    <a:pt x="50" y="28"/>
                  </a:cubicBezTo>
                  <a:cubicBezTo>
                    <a:pt x="49" y="32"/>
                    <a:pt x="47" y="35"/>
                    <a:pt x="3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2" y="51"/>
                    <a:pt x="48" y="54"/>
                    <a:pt x="48" y="60"/>
                  </a:cubicBezTo>
                  <a:cubicBezTo>
                    <a:pt x="49" y="67"/>
                    <a:pt x="44" y="70"/>
                    <a:pt x="38" y="70"/>
                  </a:cubicBezTo>
                  <a:cubicBezTo>
                    <a:pt x="27" y="69"/>
                    <a:pt x="25" y="61"/>
                    <a:pt x="2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9"/>
                    <a:pt x="0" y="90"/>
                    <a:pt x="38" y="90"/>
                  </a:cubicBezTo>
                  <a:cubicBezTo>
                    <a:pt x="57" y="90"/>
                    <a:pt x="70" y="82"/>
                    <a:pt x="74" y="71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3"/>
                    <a:pt x="170" y="3"/>
                    <a:pt x="170" y="3"/>
                  </a:cubicBezTo>
                  <a:lnTo>
                    <a:pt x="134" y="3"/>
                  </a:lnTo>
                  <a:close/>
                  <a:moveTo>
                    <a:pt x="74" y="52"/>
                  </a:moveTo>
                  <a:cubicBezTo>
                    <a:pt x="71" y="46"/>
                    <a:pt x="66" y="43"/>
                    <a:pt x="64" y="42"/>
                  </a:cubicBezTo>
                  <a:cubicBezTo>
                    <a:pt x="69" y="40"/>
                    <a:pt x="72" y="37"/>
                    <a:pt x="74" y="31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9871076" y="2952750"/>
              <a:ext cx="868363" cy="1192213"/>
            </a:xfrm>
            <a:custGeom>
              <a:avLst/>
              <a:gdLst>
                <a:gd name="T0" fmla="*/ 19 w 25"/>
                <a:gd name="T1" fmla="*/ 10 h 34"/>
                <a:gd name="T2" fmla="*/ 13 w 25"/>
                <a:gd name="T3" fmla="*/ 5 h 34"/>
                <a:gd name="T4" fmla="*/ 8 w 25"/>
                <a:gd name="T5" fmla="*/ 9 h 34"/>
                <a:gd name="T6" fmla="*/ 11 w 25"/>
                <a:gd name="T7" fmla="*/ 13 h 34"/>
                <a:gd name="T8" fmla="*/ 16 w 25"/>
                <a:gd name="T9" fmla="*/ 14 h 34"/>
                <a:gd name="T10" fmla="*/ 25 w 25"/>
                <a:gd name="T11" fmla="*/ 24 h 34"/>
                <a:gd name="T12" fmla="*/ 13 w 25"/>
                <a:gd name="T13" fmla="*/ 34 h 34"/>
                <a:gd name="T14" fmla="*/ 0 w 25"/>
                <a:gd name="T15" fmla="*/ 24 h 34"/>
                <a:gd name="T16" fmla="*/ 6 w 25"/>
                <a:gd name="T17" fmla="*/ 22 h 34"/>
                <a:gd name="T18" fmla="*/ 13 w 25"/>
                <a:gd name="T19" fmla="*/ 28 h 34"/>
                <a:gd name="T20" fmla="*/ 19 w 25"/>
                <a:gd name="T21" fmla="*/ 24 h 34"/>
                <a:gd name="T22" fmla="*/ 15 w 25"/>
                <a:gd name="T23" fmla="*/ 20 h 34"/>
                <a:gd name="T24" fmla="*/ 10 w 25"/>
                <a:gd name="T25" fmla="*/ 19 h 34"/>
                <a:gd name="T26" fmla="*/ 1 w 25"/>
                <a:gd name="T27" fmla="*/ 10 h 34"/>
                <a:gd name="T28" fmla="*/ 13 w 25"/>
                <a:gd name="T29" fmla="*/ 0 h 34"/>
                <a:gd name="T30" fmla="*/ 25 w 25"/>
                <a:gd name="T31" fmla="*/ 8 h 34"/>
                <a:gd name="T32" fmla="*/ 19 w 25"/>
                <a:gd name="T33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4">
                  <a:moveTo>
                    <a:pt x="19" y="10"/>
                  </a:moveTo>
                  <a:cubicBezTo>
                    <a:pt x="19" y="8"/>
                    <a:pt x="17" y="5"/>
                    <a:pt x="13" y="5"/>
                  </a:cubicBezTo>
                  <a:cubicBezTo>
                    <a:pt x="10" y="5"/>
                    <a:pt x="8" y="7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15"/>
                    <a:pt x="25" y="19"/>
                    <a:pt x="25" y="24"/>
                  </a:cubicBezTo>
                  <a:cubicBezTo>
                    <a:pt x="25" y="29"/>
                    <a:pt x="21" y="34"/>
                    <a:pt x="13" y="34"/>
                  </a:cubicBezTo>
                  <a:cubicBezTo>
                    <a:pt x="4" y="34"/>
                    <a:pt x="1" y="28"/>
                    <a:pt x="0" y="2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9" y="28"/>
                    <a:pt x="13" y="28"/>
                  </a:cubicBezTo>
                  <a:cubicBezTo>
                    <a:pt x="17" y="28"/>
                    <a:pt x="19" y="27"/>
                    <a:pt x="19" y="24"/>
                  </a:cubicBezTo>
                  <a:cubicBezTo>
                    <a:pt x="19" y="22"/>
                    <a:pt x="17" y="21"/>
                    <a:pt x="15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5" y="18"/>
                    <a:pt x="1" y="15"/>
                    <a:pt x="1" y="10"/>
                  </a:cubicBezTo>
                  <a:cubicBezTo>
                    <a:pt x="1" y="4"/>
                    <a:pt x="7" y="0"/>
                    <a:pt x="13" y="0"/>
                  </a:cubicBezTo>
                  <a:cubicBezTo>
                    <a:pt x="21" y="0"/>
                    <a:pt x="24" y="4"/>
                    <a:pt x="25" y="8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0844213" y="3303588"/>
              <a:ext cx="798513" cy="841375"/>
            </a:xfrm>
            <a:custGeom>
              <a:avLst/>
              <a:gdLst>
                <a:gd name="T0" fmla="*/ 6 w 23"/>
                <a:gd name="T1" fmla="*/ 12 h 24"/>
                <a:gd name="T2" fmla="*/ 12 w 23"/>
                <a:gd name="T3" fmla="*/ 18 h 24"/>
                <a:gd name="T4" fmla="*/ 17 w 23"/>
                <a:gd name="T5" fmla="*/ 15 h 24"/>
                <a:gd name="T6" fmla="*/ 23 w 23"/>
                <a:gd name="T7" fmla="*/ 16 h 24"/>
                <a:gd name="T8" fmla="*/ 12 w 23"/>
                <a:gd name="T9" fmla="*/ 24 h 24"/>
                <a:gd name="T10" fmla="*/ 0 w 23"/>
                <a:gd name="T11" fmla="*/ 12 h 24"/>
                <a:gd name="T12" fmla="*/ 12 w 23"/>
                <a:gd name="T13" fmla="*/ 0 h 24"/>
                <a:gd name="T14" fmla="*/ 23 w 23"/>
                <a:gd name="T15" fmla="*/ 7 h 24"/>
                <a:gd name="T16" fmla="*/ 17 w 23"/>
                <a:gd name="T17" fmla="*/ 9 h 24"/>
                <a:gd name="T18" fmla="*/ 12 w 23"/>
                <a:gd name="T19" fmla="*/ 5 h 24"/>
                <a:gd name="T20" fmla="*/ 6 w 23"/>
                <a:gd name="T2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4">
                  <a:moveTo>
                    <a:pt x="6" y="12"/>
                  </a:moveTo>
                  <a:cubicBezTo>
                    <a:pt x="6" y="16"/>
                    <a:pt x="9" y="18"/>
                    <a:pt x="12" y="18"/>
                  </a:cubicBezTo>
                  <a:cubicBezTo>
                    <a:pt x="15" y="18"/>
                    <a:pt x="17" y="16"/>
                    <a:pt x="17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20"/>
                    <a:pt x="18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2" y="4"/>
                    <a:pt x="23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7"/>
                    <a:pt x="15" y="5"/>
                    <a:pt x="12" y="5"/>
                  </a:cubicBezTo>
                  <a:cubicBezTo>
                    <a:pt x="9" y="5"/>
                    <a:pt x="6" y="8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11747501" y="2917825"/>
              <a:ext cx="277813" cy="1192213"/>
            </a:xfrm>
            <a:custGeom>
              <a:avLst/>
              <a:gdLst>
                <a:gd name="T0" fmla="*/ 4 w 8"/>
                <a:gd name="T1" fmla="*/ 0 h 34"/>
                <a:gd name="T2" fmla="*/ 8 w 8"/>
                <a:gd name="T3" fmla="*/ 4 h 34"/>
                <a:gd name="T4" fmla="*/ 4 w 8"/>
                <a:gd name="T5" fmla="*/ 8 h 34"/>
                <a:gd name="T6" fmla="*/ 0 w 8"/>
                <a:gd name="T7" fmla="*/ 4 h 34"/>
                <a:gd name="T8" fmla="*/ 4 w 8"/>
                <a:gd name="T9" fmla="*/ 0 h 34"/>
                <a:gd name="T10" fmla="*/ 1 w 8"/>
                <a:gd name="T11" fmla="*/ 34 h 34"/>
                <a:gd name="T12" fmla="*/ 1 w 8"/>
                <a:gd name="T13" fmla="*/ 11 h 34"/>
                <a:gd name="T14" fmla="*/ 7 w 8"/>
                <a:gd name="T15" fmla="*/ 11 h 34"/>
                <a:gd name="T16" fmla="*/ 7 w 8"/>
                <a:gd name="T17" fmla="*/ 34 h 34"/>
                <a:gd name="T18" fmla="*/ 1 w 8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4">
                  <a:moveTo>
                    <a:pt x="4" y="0"/>
                  </a:move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4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34"/>
                    <a:pt x="7" y="34"/>
                    <a:pt x="7" y="34"/>
                  </a:cubicBezTo>
                  <a:lnTo>
                    <a:pt x="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12165013" y="3303588"/>
              <a:ext cx="763588" cy="841375"/>
            </a:xfrm>
            <a:custGeom>
              <a:avLst/>
              <a:gdLst>
                <a:gd name="T0" fmla="*/ 22 w 22"/>
                <a:gd name="T1" fmla="*/ 17 h 24"/>
                <a:gd name="T2" fmla="*/ 12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5 h 24"/>
                <a:gd name="T18" fmla="*/ 22 w 22"/>
                <a:gd name="T19" fmla="*/ 17 h 24"/>
                <a:gd name="T20" fmla="*/ 16 w 22"/>
                <a:gd name="T21" fmla="*/ 9 h 24"/>
                <a:gd name="T22" fmla="*/ 11 w 22"/>
                <a:gd name="T23" fmla="*/ 5 h 24"/>
                <a:gd name="T24" fmla="*/ 6 w 22"/>
                <a:gd name="T25" fmla="*/ 9 h 24"/>
                <a:gd name="T26" fmla="*/ 16 w 22"/>
                <a:gd name="T2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2" y="4"/>
                    <a:pt x="22" y="12"/>
                  </a:cubicBezTo>
                  <a:cubicBezTo>
                    <a:pt x="22" y="12"/>
                    <a:pt x="22" y="13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6" y="17"/>
                    <a:pt x="17" y="15"/>
                  </a:cubicBezTo>
                  <a:lnTo>
                    <a:pt x="22" y="17"/>
                  </a:lnTo>
                  <a:close/>
                  <a:moveTo>
                    <a:pt x="16" y="9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7"/>
                    <a:pt x="6" y="9"/>
                  </a:cubicBez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13103226" y="3303588"/>
              <a:ext cx="730250" cy="806450"/>
            </a:xfrm>
            <a:custGeom>
              <a:avLst/>
              <a:gdLst>
                <a:gd name="T0" fmla="*/ 6 w 21"/>
                <a:gd name="T1" fmla="*/ 23 h 23"/>
                <a:gd name="T2" fmla="*/ 0 w 21"/>
                <a:gd name="T3" fmla="*/ 23 h 23"/>
                <a:gd name="T4" fmla="*/ 0 w 21"/>
                <a:gd name="T5" fmla="*/ 0 h 23"/>
                <a:gd name="T6" fmla="*/ 6 w 21"/>
                <a:gd name="T7" fmla="*/ 0 h 23"/>
                <a:gd name="T8" fmla="*/ 6 w 21"/>
                <a:gd name="T9" fmla="*/ 3 h 23"/>
                <a:gd name="T10" fmla="*/ 13 w 21"/>
                <a:gd name="T11" fmla="*/ 0 h 23"/>
                <a:gd name="T12" fmla="*/ 21 w 21"/>
                <a:gd name="T13" fmla="*/ 9 h 23"/>
                <a:gd name="T14" fmla="*/ 21 w 21"/>
                <a:gd name="T15" fmla="*/ 23 h 23"/>
                <a:gd name="T16" fmla="*/ 15 w 21"/>
                <a:gd name="T17" fmla="*/ 23 h 23"/>
                <a:gd name="T18" fmla="*/ 15 w 21"/>
                <a:gd name="T19" fmla="*/ 10 h 23"/>
                <a:gd name="T20" fmla="*/ 10 w 21"/>
                <a:gd name="T21" fmla="*/ 5 h 23"/>
                <a:gd name="T22" fmla="*/ 6 w 21"/>
                <a:gd name="T23" fmla="*/ 10 h 23"/>
                <a:gd name="T24" fmla="*/ 6 w 21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3">
                  <a:moveTo>
                    <a:pt x="6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10" y="0"/>
                    <a:pt x="13" y="0"/>
                  </a:cubicBezTo>
                  <a:cubicBezTo>
                    <a:pt x="18" y="0"/>
                    <a:pt x="21" y="4"/>
                    <a:pt x="21" y="9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3971588" y="3303588"/>
              <a:ext cx="800100" cy="841375"/>
            </a:xfrm>
            <a:custGeom>
              <a:avLst/>
              <a:gdLst>
                <a:gd name="T0" fmla="*/ 6 w 23"/>
                <a:gd name="T1" fmla="*/ 12 h 24"/>
                <a:gd name="T2" fmla="*/ 12 w 23"/>
                <a:gd name="T3" fmla="*/ 18 h 24"/>
                <a:gd name="T4" fmla="*/ 17 w 23"/>
                <a:gd name="T5" fmla="*/ 15 h 24"/>
                <a:gd name="T6" fmla="*/ 23 w 23"/>
                <a:gd name="T7" fmla="*/ 16 h 24"/>
                <a:gd name="T8" fmla="*/ 12 w 23"/>
                <a:gd name="T9" fmla="*/ 24 h 24"/>
                <a:gd name="T10" fmla="*/ 0 w 23"/>
                <a:gd name="T11" fmla="*/ 12 h 24"/>
                <a:gd name="T12" fmla="*/ 12 w 23"/>
                <a:gd name="T13" fmla="*/ 0 h 24"/>
                <a:gd name="T14" fmla="*/ 22 w 23"/>
                <a:gd name="T15" fmla="*/ 7 h 24"/>
                <a:gd name="T16" fmla="*/ 17 w 23"/>
                <a:gd name="T17" fmla="*/ 9 h 24"/>
                <a:gd name="T18" fmla="*/ 12 w 23"/>
                <a:gd name="T19" fmla="*/ 5 h 24"/>
                <a:gd name="T20" fmla="*/ 6 w 23"/>
                <a:gd name="T2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4">
                  <a:moveTo>
                    <a:pt x="6" y="12"/>
                  </a:moveTo>
                  <a:cubicBezTo>
                    <a:pt x="6" y="16"/>
                    <a:pt x="9" y="18"/>
                    <a:pt x="12" y="18"/>
                  </a:cubicBezTo>
                  <a:cubicBezTo>
                    <a:pt x="15" y="18"/>
                    <a:pt x="17" y="16"/>
                    <a:pt x="17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1" y="20"/>
                    <a:pt x="18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1" y="4"/>
                    <a:pt x="22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7"/>
                    <a:pt x="15" y="5"/>
                    <a:pt x="12" y="5"/>
                  </a:cubicBezTo>
                  <a:cubicBezTo>
                    <a:pt x="9" y="5"/>
                    <a:pt x="6" y="8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14839951" y="3303588"/>
              <a:ext cx="800100" cy="841375"/>
            </a:xfrm>
            <a:custGeom>
              <a:avLst/>
              <a:gdLst>
                <a:gd name="T0" fmla="*/ 22 w 23"/>
                <a:gd name="T1" fmla="*/ 17 h 24"/>
                <a:gd name="T2" fmla="*/ 12 w 23"/>
                <a:gd name="T3" fmla="*/ 24 h 24"/>
                <a:gd name="T4" fmla="*/ 0 w 23"/>
                <a:gd name="T5" fmla="*/ 12 h 24"/>
                <a:gd name="T6" fmla="*/ 11 w 23"/>
                <a:gd name="T7" fmla="*/ 0 h 24"/>
                <a:gd name="T8" fmla="*/ 23 w 23"/>
                <a:gd name="T9" fmla="*/ 12 h 24"/>
                <a:gd name="T10" fmla="*/ 23 w 23"/>
                <a:gd name="T11" fmla="*/ 14 h 24"/>
                <a:gd name="T12" fmla="*/ 6 w 23"/>
                <a:gd name="T13" fmla="*/ 14 h 24"/>
                <a:gd name="T14" fmla="*/ 12 w 23"/>
                <a:gd name="T15" fmla="*/ 19 h 24"/>
                <a:gd name="T16" fmla="*/ 17 w 23"/>
                <a:gd name="T17" fmla="*/ 15 h 24"/>
                <a:gd name="T18" fmla="*/ 22 w 23"/>
                <a:gd name="T19" fmla="*/ 17 h 24"/>
                <a:gd name="T20" fmla="*/ 16 w 23"/>
                <a:gd name="T21" fmla="*/ 9 h 24"/>
                <a:gd name="T22" fmla="*/ 11 w 23"/>
                <a:gd name="T23" fmla="*/ 5 h 24"/>
                <a:gd name="T24" fmla="*/ 6 w 23"/>
                <a:gd name="T25" fmla="*/ 9 h 24"/>
                <a:gd name="T26" fmla="*/ 16 w 23"/>
                <a:gd name="T2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6" y="24"/>
                    <a:pt x="0" y="20"/>
                    <a:pt x="0" y="12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3" y="4"/>
                    <a:pt x="23" y="12"/>
                  </a:cubicBezTo>
                  <a:cubicBezTo>
                    <a:pt x="23" y="12"/>
                    <a:pt x="23" y="13"/>
                    <a:pt x="23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6" y="17"/>
                    <a:pt x="17" y="15"/>
                  </a:cubicBezTo>
                  <a:lnTo>
                    <a:pt x="22" y="17"/>
                  </a:lnTo>
                  <a:close/>
                  <a:moveTo>
                    <a:pt x="16" y="9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7"/>
                    <a:pt x="6" y="9"/>
                  </a:cubicBez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Oval 13"/>
            <p:cNvSpPr>
              <a:spLocks noChangeArrowheads="1"/>
            </p:cNvSpPr>
            <p:nvPr userDrawn="1"/>
          </p:nvSpPr>
          <p:spPr bwMode="auto">
            <a:xfrm>
              <a:off x="15744826" y="3829050"/>
              <a:ext cx="312738" cy="3159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9836151" y="4776788"/>
              <a:ext cx="1146175" cy="1155700"/>
            </a:xfrm>
            <a:custGeom>
              <a:avLst/>
              <a:gdLst>
                <a:gd name="T0" fmla="*/ 503 w 722"/>
                <a:gd name="T1" fmla="*/ 552 h 728"/>
                <a:gd name="T2" fmla="*/ 219 w 722"/>
                <a:gd name="T3" fmla="*/ 552 h 728"/>
                <a:gd name="T4" fmla="*/ 153 w 722"/>
                <a:gd name="T5" fmla="*/ 728 h 728"/>
                <a:gd name="T6" fmla="*/ 0 w 722"/>
                <a:gd name="T7" fmla="*/ 728 h 728"/>
                <a:gd name="T8" fmla="*/ 285 w 722"/>
                <a:gd name="T9" fmla="*/ 0 h 728"/>
                <a:gd name="T10" fmla="*/ 438 w 722"/>
                <a:gd name="T11" fmla="*/ 0 h 728"/>
                <a:gd name="T12" fmla="*/ 722 w 722"/>
                <a:gd name="T13" fmla="*/ 728 h 728"/>
                <a:gd name="T14" fmla="*/ 569 w 722"/>
                <a:gd name="T15" fmla="*/ 728 h 728"/>
                <a:gd name="T16" fmla="*/ 503 w 722"/>
                <a:gd name="T17" fmla="*/ 552 h 728"/>
                <a:gd name="T18" fmla="*/ 263 w 722"/>
                <a:gd name="T19" fmla="*/ 419 h 728"/>
                <a:gd name="T20" fmla="*/ 460 w 722"/>
                <a:gd name="T21" fmla="*/ 419 h 728"/>
                <a:gd name="T22" fmla="*/ 350 w 722"/>
                <a:gd name="T23" fmla="*/ 154 h 728"/>
                <a:gd name="T24" fmla="*/ 263 w 722"/>
                <a:gd name="T25" fmla="*/ 41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2" h="728">
                  <a:moveTo>
                    <a:pt x="503" y="552"/>
                  </a:moveTo>
                  <a:lnTo>
                    <a:pt x="219" y="552"/>
                  </a:lnTo>
                  <a:lnTo>
                    <a:pt x="153" y="728"/>
                  </a:lnTo>
                  <a:lnTo>
                    <a:pt x="0" y="728"/>
                  </a:lnTo>
                  <a:lnTo>
                    <a:pt x="285" y="0"/>
                  </a:lnTo>
                  <a:lnTo>
                    <a:pt x="438" y="0"/>
                  </a:lnTo>
                  <a:lnTo>
                    <a:pt x="722" y="728"/>
                  </a:lnTo>
                  <a:lnTo>
                    <a:pt x="569" y="728"/>
                  </a:lnTo>
                  <a:lnTo>
                    <a:pt x="503" y="552"/>
                  </a:lnTo>
                  <a:close/>
                  <a:moveTo>
                    <a:pt x="263" y="419"/>
                  </a:moveTo>
                  <a:lnTo>
                    <a:pt x="460" y="419"/>
                  </a:lnTo>
                  <a:lnTo>
                    <a:pt x="350" y="154"/>
                  </a:lnTo>
                  <a:lnTo>
                    <a:pt x="263" y="4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11087101" y="5091113"/>
              <a:ext cx="833438" cy="11572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1 h 33"/>
                <a:gd name="T4" fmla="*/ 6 w 24"/>
                <a:gd name="T5" fmla="*/ 1 h 33"/>
                <a:gd name="T6" fmla="*/ 6 w 24"/>
                <a:gd name="T7" fmla="*/ 4 h 33"/>
                <a:gd name="T8" fmla="*/ 13 w 24"/>
                <a:gd name="T9" fmla="*/ 0 h 33"/>
                <a:gd name="T10" fmla="*/ 24 w 24"/>
                <a:gd name="T11" fmla="*/ 12 h 33"/>
                <a:gd name="T12" fmla="*/ 13 w 24"/>
                <a:gd name="T13" fmla="*/ 24 h 33"/>
                <a:gd name="T14" fmla="*/ 7 w 24"/>
                <a:gd name="T15" fmla="*/ 22 h 33"/>
                <a:gd name="T16" fmla="*/ 7 w 24"/>
                <a:gd name="T17" fmla="*/ 33 h 33"/>
                <a:gd name="T18" fmla="*/ 0 w 24"/>
                <a:gd name="T19" fmla="*/ 33 h 33"/>
                <a:gd name="T20" fmla="*/ 12 w 24"/>
                <a:gd name="T21" fmla="*/ 6 h 33"/>
                <a:gd name="T22" fmla="*/ 6 w 24"/>
                <a:gd name="T23" fmla="*/ 12 h 33"/>
                <a:gd name="T24" fmla="*/ 12 w 24"/>
                <a:gd name="T25" fmla="*/ 19 h 33"/>
                <a:gd name="T26" fmla="*/ 18 w 24"/>
                <a:gd name="T27" fmla="*/ 12 h 33"/>
                <a:gd name="T28" fmla="*/ 12 w 24"/>
                <a:gd name="T2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20" y="0"/>
                    <a:pt x="24" y="5"/>
                    <a:pt x="24" y="12"/>
                  </a:cubicBezTo>
                  <a:cubicBezTo>
                    <a:pt x="24" y="19"/>
                    <a:pt x="20" y="24"/>
                    <a:pt x="13" y="24"/>
                  </a:cubicBezTo>
                  <a:cubicBezTo>
                    <a:pt x="10" y="24"/>
                    <a:pt x="8" y="23"/>
                    <a:pt x="7" y="22"/>
                  </a:cubicBezTo>
                  <a:cubicBezTo>
                    <a:pt x="7" y="33"/>
                    <a:pt x="7" y="33"/>
                    <a:pt x="7" y="33"/>
                  </a:cubicBezTo>
                  <a:lnTo>
                    <a:pt x="0" y="33"/>
                  </a:lnTo>
                  <a:close/>
                  <a:moveTo>
                    <a:pt x="12" y="6"/>
                  </a:moveTo>
                  <a:cubicBezTo>
                    <a:pt x="9" y="6"/>
                    <a:pt x="6" y="8"/>
                    <a:pt x="6" y="12"/>
                  </a:cubicBezTo>
                  <a:cubicBezTo>
                    <a:pt x="6" y="16"/>
                    <a:pt x="9" y="19"/>
                    <a:pt x="12" y="19"/>
                  </a:cubicBezTo>
                  <a:cubicBezTo>
                    <a:pt x="15" y="19"/>
                    <a:pt x="18" y="16"/>
                    <a:pt x="18" y="12"/>
                  </a:cubicBezTo>
                  <a:cubicBezTo>
                    <a:pt x="18" y="8"/>
                    <a:pt x="15" y="6"/>
                    <a:pt x="1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12060238" y="5091113"/>
              <a:ext cx="833438" cy="11572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1 h 33"/>
                <a:gd name="T4" fmla="*/ 6 w 24"/>
                <a:gd name="T5" fmla="*/ 1 h 33"/>
                <a:gd name="T6" fmla="*/ 6 w 24"/>
                <a:gd name="T7" fmla="*/ 4 h 33"/>
                <a:gd name="T8" fmla="*/ 13 w 24"/>
                <a:gd name="T9" fmla="*/ 0 h 33"/>
                <a:gd name="T10" fmla="*/ 24 w 24"/>
                <a:gd name="T11" fmla="*/ 12 h 33"/>
                <a:gd name="T12" fmla="*/ 13 w 24"/>
                <a:gd name="T13" fmla="*/ 24 h 33"/>
                <a:gd name="T14" fmla="*/ 6 w 24"/>
                <a:gd name="T15" fmla="*/ 22 h 33"/>
                <a:gd name="T16" fmla="*/ 6 w 24"/>
                <a:gd name="T17" fmla="*/ 33 h 33"/>
                <a:gd name="T18" fmla="*/ 0 w 24"/>
                <a:gd name="T19" fmla="*/ 33 h 33"/>
                <a:gd name="T20" fmla="*/ 12 w 24"/>
                <a:gd name="T21" fmla="*/ 6 h 33"/>
                <a:gd name="T22" fmla="*/ 6 w 24"/>
                <a:gd name="T23" fmla="*/ 12 h 33"/>
                <a:gd name="T24" fmla="*/ 12 w 24"/>
                <a:gd name="T25" fmla="*/ 19 h 33"/>
                <a:gd name="T26" fmla="*/ 18 w 24"/>
                <a:gd name="T27" fmla="*/ 12 h 33"/>
                <a:gd name="T28" fmla="*/ 12 w 24"/>
                <a:gd name="T2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20" y="0"/>
                    <a:pt x="24" y="5"/>
                    <a:pt x="24" y="12"/>
                  </a:cubicBezTo>
                  <a:cubicBezTo>
                    <a:pt x="24" y="19"/>
                    <a:pt x="19" y="24"/>
                    <a:pt x="13" y="24"/>
                  </a:cubicBezTo>
                  <a:cubicBezTo>
                    <a:pt x="10" y="24"/>
                    <a:pt x="7" y="23"/>
                    <a:pt x="6" y="22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0" y="33"/>
                  </a:lnTo>
                  <a:close/>
                  <a:moveTo>
                    <a:pt x="12" y="6"/>
                  </a:moveTo>
                  <a:cubicBezTo>
                    <a:pt x="9" y="6"/>
                    <a:pt x="6" y="8"/>
                    <a:pt x="6" y="12"/>
                  </a:cubicBezTo>
                  <a:cubicBezTo>
                    <a:pt x="6" y="16"/>
                    <a:pt x="9" y="19"/>
                    <a:pt x="12" y="19"/>
                  </a:cubicBezTo>
                  <a:cubicBezTo>
                    <a:pt x="15" y="19"/>
                    <a:pt x="18" y="16"/>
                    <a:pt x="18" y="12"/>
                  </a:cubicBezTo>
                  <a:cubicBezTo>
                    <a:pt x="18" y="8"/>
                    <a:pt x="15" y="6"/>
                    <a:pt x="1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17"/>
            <p:cNvSpPr>
              <a:spLocks noChangeArrowheads="1"/>
            </p:cNvSpPr>
            <p:nvPr userDrawn="1"/>
          </p:nvSpPr>
          <p:spPr bwMode="auto">
            <a:xfrm>
              <a:off x="13033376" y="4741863"/>
              <a:ext cx="207963" cy="1190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8"/>
            <p:cNvSpPr>
              <a:spLocks noEditPoints="1"/>
            </p:cNvSpPr>
            <p:nvPr userDrawn="1"/>
          </p:nvSpPr>
          <p:spPr bwMode="auto">
            <a:xfrm>
              <a:off x="13450888" y="4705350"/>
              <a:ext cx="242888" cy="1227138"/>
            </a:xfrm>
            <a:custGeom>
              <a:avLst/>
              <a:gdLst>
                <a:gd name="T0" fmla="*/ 4 w 7"/>
                <a:gd name="T1" fmla="*/ 0 h 35"/>
                <a:gd name="T2" fmla="*/ 7 w 7"/>
                <a:gd name="T3" fmla="*/ 4 h 35"/>
                <a:gd name="T4" fmla="*/ 4 w 7"/>
                <a:gd name="T5" fmla="*/ 8 h 35"/>
                <a:gd name="T6" fmla="*/ 0 w 7"/>
                <a:gd name="T7" fmla="*/ 4 h 35"/>
                <a:gd name="T8" fmla="*/ 4 w 7"/>
                <a:gd name="T9" fmla="*/ 0 h 35"/>
                <a:gd name="T10" fmla="*/ 1 w 7"/>
                <a:gd name="T11" fmla="*/ 35 h 35"/>
                <a:gd name="T12" fmla="*/ 1 w 7"/>
                <a:gd name="T13" fmla="*/ 12 h 35"/>
                <a:gd name="T14" fmla="*/ 7 w 7"/>
                <a:gd name="T15" fmla="*/ 12 h 35"/>
                <a:gd name="T16" fmla="*/ 7 w 7"/>
                <a:gd name="T17" fmla="*/ 35 h 35"/>
                <a:gd name="T18" fmla="*/ 1 w 7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5">
                  <a:moveTo>
                    <a:pt x="4" y="0"/>
                  </a:moveTo>
                  <a:cubicBezTo>
                    <a:pt x="6" y="0"/>
                    <a:pt x="7" y="2"/>
                    <a:pt x="7" y="4"/>
                  </a:cubicBezTo>
                  <a:cubicBezTo>
                    <a:pt x="7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9"/>
            <p:cNvSpPr>
              <a:spLocks noEditPoints="1"/>
            </p:cNvSpPr>
            <p:nvPr userDrawn="1"/>
          </p:nvSpPr>
          <p:spPr bwMode="auto">
            <a:xfrm>
              <a:off x="13866813" y="5091113"/>
              <a:ext cx="765175" cy="841375"/>
            </a:xfrm>
            <a:custGeom>
              <a:avLst/>
              <a:gdLst>
                <a:gd name="T0" fmla="*/ 22 w 22"/>
                <a:gd name="T1" fmla="*/ 17 h 24"/>
                <a:gd name="T2" fmla="*/ 11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6 h 24"/>
                <a:gd name="T18" fmla="*/ 22 w 22"/>
                <a:gd name="T19" fmla="*/ 17 h 24"/>
                <a:gd name="T20" fmla="*/ 16 w 22"/>
                <a:gd name="T21" fmla="*/ 10 h 24"/>
                <a:gd name="T22" fmla="*/ 11 w 22"/>
                <a:gd name="T23" fmla="*/ 5 h 24"/>
                <a:gd name="T24" fmla="*/ 6 w 22"/>
                <a:gd name="T25" fmla="*/ 10 h 24"/>
                <a:gd name="T26" fmla="*/ 16 w 22"/>
                <a:gd name="T2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1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2" y="5"/>
                    <a:pt x="22" y="12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8" y="19"/>
                    <a:pt x="12" y="19"/>
                  </a:cubicBezTo>
                  <a:cubicBezTo>
                    <a:pt x="14" y="19"/>
                    <a:pt x="16" y="18"/>
                    <a:pt x="17" y="16"/>
                  </a:cubicBezTo>
                  <a:lnTo>
                    <a:pt x="22" y="17"/>
                  </a:lnTo>
                  <a:close/>
                  <a:moveTo>
                    <a:pt x="16" y="10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0"/>
            <p:cNvSpPr>
              <a:spLocks noEditPoints="1"/>
            </p:cNvSpPr>
            <p:nvPr userDrawn="1"/>
          </p:nvSpPr>
          <p:spPr bwMode="auto">
            <a:xfrm>
              <a:off x="14736763" y="4741863"/>
              <a:ext cx="833438" cy="1190625"/>
            </a:xfrm>
            <a:custGeom>
              <a:avLst/>
              <a:gdLst>
                <a:gd name="T0" fmla="*/ 24 w 24"/>
                <a:gd name="T1" fmla="*/ 30 h 34"/>
                <a:gd name="T2" fmla="*/ 24 w 24"/>
                <a:gd name="T3" fmla="*/ 34 h 34"/>
                <a:gd name="T4" fmla="*/ 18 w 24"/>
                <a:gd name="T5" fmla="*/ 34 h 34"/>
                <a:gd name="T6" fmla="*/ 18 w 24"/>
                <a:gd name="T7" fmla="*/ 31 h 34"/>
                <a:gd name="T8" fmla="*/ 12 w 24"/>
                <a:gd name="T9" fmla="*/ 34 h 34"/>
                <a:gd name="T10" fmla="*/ 0 w 24"/>
                <a:gd name="T11" fmla="*/ 22 h 34"/>
                <a:gd name="T12" fmla="*/ 11 w 24"/>
                <a:gd name="T13" fmla="*/ 10 h 34"/>
                <a:gd name="T14" fmla="*/ 18 w 24"/>
                <a:gd name="T15" fmla="*/ 13 h 34"/>
                <a:gd name="T16" fmla="*/ 18 w 24"/>
                <a:gd name="T17" fmla="*/ 0 h 34"/>
                <a:gd name="T18" fmla="*/ 24 w 24"/>
                <a:gd name="T19" fmla="*/ 0 h 34"/>
                <a:gd name="T20" fmla="*/ 24 w 24"/>
                <a:gd name="T21" fmla="*/ 30 h 34"/>
                <a:gd name="T22" fmla="*/ 12 w 24"/>
                <a:gd name="T23" fmla="*/ 29 h 34"/>
                <a:gd name="T24" fmla="*/ 18 w 24"/>
                <a:gd name="T25" fmla="*/ 22 h 34"/>
                <a:gd name="T26" fmla="*/ 12 w 24"/>
                <a:gd name="T27" fmla="*/ 16 h 34"/>
                <a:gd name="T28" fmla="*/ 7 w 24"/>
                <a:gd name="T29" fmla="*/ 22 h 34"/>
                <a:gd name="T30" fmla="*/ 12 w 24"/>
                <a:gd name="T31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34">
                  <a:moveTo>
                    <a:pt x="24" y="30"/>
                  </a:moveTo>
                  <a:cubicBezTo>
                    <a:pt x="24" y="31"/>
                    <a:pt x="24" y="33"/>
                    <a:pt x="24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3"/>
                    <a:pt x="18" y="32"/>
                    <a:pt x="18" y="31"/>
                  </a:cubicBezTo>
                  <a:cubicBezTo>
                    <a:pt x="17" y="33"/>
                    <a:pt x="15" y="34"/>
                    <a:pt x="12" y="34"/>
                  </a:cubicBezTo>
                  <a:cubicBezTo>
                    <a:pt x="5" y="34"/>
                    <a:pt x="0" y="29"/>
                    <a:pt x="0" y="22"/>
                  </a:cubicBezTo>
                  <a:cubicBezTo>
                    <a:pt x="0" y="15"/>
                    <a:pt x="5" y="10"/>
                    <a:pt x="11" y="10"/>
                  </a:cubicBezTo>
                  <a:cubicBezTo>
                    <a:pt x="15" y="10"/>
                    <a:pt x="17" y="12"/>
                    <a:pt x="18" y="1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30"/>
                  </a:lnTo>
                  <a:close/>
                  <a:moveTo>
                    <a:pt x="12" y="29"/>
                  </a:moveTo>
                  <a:cubicBezTo>
                    <a:pt x="15" y="29"/>
                    <a:pt x="18" y="26"/>
                    <a:pt x="18" y="22"/>
                  </a:cubicBezTo>
                  <a:cubicBezTo>
                    <a:pt x="18" y="18"/>
                    <a:pt x="15" y="16"/>
                    <a:pt x="12" y="16"/>
                  </a:cubicBezTo>
                  <a:cubicBezTo>
                    <a:pt x="9" y="16"/>
                    <a:pt x="7" y="18"/>
                    <a:pt x="7" y="22"/>
                  </a:cubicBezTo>
                  <a:cubicBezTo>
                    <a:pt x="7" y="26"/>
                    <a:pt x="9" y="29"/>
                    <a:pt x="12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16057563" y="4881563"/>
              <a:ext cx="520700" cy="1050925"/>
            </a:xfrm>
            <a:custGeom>
              <a:avLst/>
              <a:gdLst>
                <a:gd name="T0" fmla="*/ 10 w 15"/>
                <a:gd name="T1" fmla="*/ 7 h 30"/>
                <a:gd name="T2" fmla="*/ 15 w 15"/>
                <a:gd name="T3" fmla="*/ 7 h 30"/>
                <a:gd name="T4" fmla="*/ 15 w 15"/>
                <a:gd name="T5" fmla="*/ 12 h 30"/>
                <a:gd name="T6" fmla="*/ 10 w 15"/>
                <a:gd name="T7" fmla="*/ 12 h 30"/>
                <a:gd name="T8" fmla="*/ 10 w 15"/>
                <a:gd name="T9" fmla="*/ 22 h 30"/>
                <a:gd name="T10" fmla="*/ 13 w 15"/>
                <a:gd name="T11" fmla="*/ 25 h 30"/>
                <a:gd name="T12" fmla="*/ 15 w 15"/>
                <a:gd name="T13" fmla="*/ 24 h 30"/>
                <a:gd name="T14" fmla="*/ 15 w 15"/>
                <a:gd name="T15" fmla="*/ 30 h 30"/>
                <a:gd name="T16" fmla="*/ 11 w 15"/>
                <a:gd name="T17" fmla="*/ 30 h 30"/>
                <a:gd name="T18" fmla="*/ 4 w 15"/>
                <a:gd name="T19" fmla="*/ 23 h 30"/>
                <a:gd name="T20" fmla="*/ 4 w 15"/>
                <a:gd name="T21" fmla="*/ 12 h 30"/>
                <a:gd name="T22" fmla="*/ 0 w 15"/>
                <a:gd name="T23" fmla="*/ 12 h 30"/>
                <a:gd name="T24" fmla="*/ 0 w 15"/>
                <a:gd name="T25" fmla="*/ 7 h 30"/>
                <a:gd name="T26" fmla="*/ 1 w 15"/>
                <a:gd name="T27" fmla="*/ 7 h 30"/>
                <a:gd name="T28" fmla="*/ 5 w 15"/>
                <a:gd name="T29" fmla="*/ 3 h 30"/>
                <a:gd name="T30" fmla="*/ 5 w 15"/>
                <a:gd name="T31" fmla="*/ 0 h 30"/>
                <a:gd name="T32" fmla="*/ 10 w 15"/>
                <a:gd name="T33" fmla="*/ 0 h 30"/>
                <a:gd name="T34" fmla="*/ 10 w 15"/>
                <a:gd name="T35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30">
                  <a:moveTo>
                    <a:pt x="10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4"/>
                    <a:pt x="11" y="25"/>
                    <a:pt x="13" y="25"/>
                  </a:cubicBezTo>
                  <a:cubicBezTo>
                    <a:pt x="14" y="25"/>
                    <a:pt x="15" y="24"/>
                    <a:pt x="15" y="24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30"/>
                    <a:pt x="13" y="30"/>
                    <a:pt x="11" y="30"/>
                  </a:cubicBezTo>
                  <a:cubicBezTo>
                    <a:pt x="7" y="30"/>
                    <a:pt x="4" y="27"/>
                    <a:pt x="4" y="2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7"/>
                    <a:pt x="5" y="5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2"/>
            <p:cNvSpPr>
              <a:spLocks noEditPoints="1"/>
            </p:cNvSpPr>
            <p:nvPr userDrawn="1"/>
          </p:nvSpPr>
          <p:spPr bwMode="auto">
            <a:xfrm>
              <a:off x="16683038" y="5091113"/>
              <a:ext cx="833438" cy="841375"/>
            </a:xfrm>
            <a:custGeom>
              <a:avLst/>
              <a:gdLst>
                <a:gd name="T0" fmla="*/ 24 w 24"/>
                <a:gd name="T1" fmla="*/ 12 h 24"/>
                <a:gd name="T2" fmla="*/ 12 w 24"/>
                <a:gd name="T3" fmla="*/ 24 h 24"/>
                <a:gd name="T4" fmla="*/ 0 w 24"/>
                <a:gd name="T5" fmla="*/ 12 h 24"/>
                <a:gd name="T6" fmla="*/ 12 w 24"/>
                <a:gd name="T7" fmla="*/ 0 h 24"/>
                <a:gd name="T8" fmla="*/ 24 w 24"/>
                <a:gd name="T9" fmla="*/ 12 h 24"/>
                <a:gd name="T10" fmla="*/ 18 w 24"/>
                <a:gd name="T11" fmla="*/ 12 h 24"/>
                <a:gd name="T12" fmla="*/ 12 w 24"/>
                <a:gd name="T13" fmla="*/ 6 h 24"/>
                <a:gd name="T14" fmla="*/ 6 w 24"/>
                <a:gd name="T15" fmla="*/ 12 h 24"/>
                <a:gd name="T16" fmla="*/ 12 w 24"/>
                <a:gd name="T17" fmla="*/ 19 h 24"/>
                <a:gd name="T18" fmla="*/ 18 w 24"/>
                <a:gd name="T1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cubicBezTo>
                    <a:pt x="24" y="19"/>
                    <a:pt x="19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lose/>
                  <a:moveTo>
                    <a:pt x="18" y="12"/>
                  </a:moveTo>
                  <a:cubicBezTo>
                    <a:pt x="18" y="8"/>
                    <a:pt x="15" y="6"/>
                    <a:pt x="12" y="6"/>
                  </a:cubicBezTo>
                  <a:cubicBezTo>
                    <a:pt x="9" y="6"/>
                    <a:pt x="6" y="8"/>
                    <a:pt x="6" y="12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8" y="17"/>
                    <a:pt x="18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3"/>
            <p:cNvSpPr>
              <a:spLocks/>
            </p:cNvSpPr>
            <p:nvPr userDrawn="1"/>
          </p:nvSpPr>
          <p:spPr bwMode="auto">
            <a:xfrm>
              <a:off x="18003838" y="4776788"/>
              <a:ext cx="728663" cy="1155700"/>
            </a:xfrm>
            <a:custGeom>
              <a:avLst/>
              <a:gdLst>
                <a:gd name="T0" fmla="*/ 0 w 459"/>
                <a:gd name="T1" fmla="*/ 728 h 728"/>
                <a:gd name="T2" fmla="*/ 0 w 459"/>
                <a:gd name="T3" fmla="*/ 0 h 728"/>
                <a:gd name="T4" fmla="*/ 131 w 459"/>
                <a:gd name="T5" fmla="*/ 0 h 728"/>
                <a:gd name="T6" fmla="*/ 131 w 459"/>
                <a:gd name="T7" fmla="*/ 596 h 728"/>
                <a:gd name="T8" fmla="*/ 459 w 459"/>
                <a:gd name="T9" fmla="*/ 596 h 728"/>
                <a:gd name="T10" fmla="*/ 459 w 459"/>
                <a:gd name="T11" fmla="*/ 728 h 728"/>
                <a:gd name="T12" fmla="*/ 0 w 459"/>
                <a:gd name="T13" fmla="*/ 72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9" h="728">
                  <a:moveTo>
                    <a:pt x="0" y="728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596"/>
                  </a:lnTo>
                  <a:lnTo>
                    <a:pt x="459" y="596"/>
                  </a:lnTo>
                  <a:lnTo>
                    <a:pt x="459" y="728"/>
                  </a:lnTo>
                  <a:lnTo>
                    <a:pt x="0" y="7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4"/>
            <p:cNvSpPr>
              <a:spLocks noEditPoints="1"/>
            </p:cNvSpPr>
            <p:nvPr userDrawn="1"/>
          </p:nvSpPr>
          <p:spPr bwMode="auto">
            <a:xfrm>
              <a:off x="18837276" y="4705350"/>
              <a:ext cx="277813" cy="1227138"/>
            </a:xfrm>
            <a:custGeom>
              <a:avLst/>
              <a:gdLst>
                <a:gd name="T0" fmla="*/ 4 w 8"/>
                <a:gd name="T1" fmla="*/ 0 h 35"/>
                <a:gd name="T2" fmla="*/ 8 w 8"/>
                <a:gd name="T3" fmla="*/ 4 h 35"/>
                <a:gd name="T4" fmla="*/ 4 w 8"/>
                <a:gd name="T5" fmla="*/ 8 h 35"/>
                <a:gd name="T6" fmla="*/ 0 w 8"/>
                <a:gd name="T7" fmla="*/ 4 h 35"/>
                <a:gd name="T8" fmla="*/ 4 w 8"/>
                <a:gd name="T9" fmla="*/ 0 h 35"/>
                <a:gd name="T10" fmla="*/ 1 w 8"/>
                <a:gd name="T11" fmla="*/ 35 h 35"/>
                <a:gd name="T12" fmla="*/ 1 w 8"/>
                <a:gd name="T13" fmla="*/ 12 h 35"/>
                <a:gd name="T14" fmla="*/ 7 w 8"/>
                <a:gd name="T15" fmla="*/ 12 h 35"/>
                <a:gd name="T16" fmla="*/ 7 w 8"/>
                <a:gd name="T17" fmla="*/ 35 h 35"/>
                <a:gd name="T18" fmla="*/ 1 w 8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5">
                  <a:moveTo>
                    <a:pt x="4" y="0"/>
                  </a:move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19254788" y="4741863"/>
              <a:ext cx="520700" cy="1190625"/>
            </a:xfrm>
            <a:custGeom>
              <a:avLst/>
              <a:gdLst>
                <a:gd name="T0" fmla="*/ 10 w 15"/>
                <a:gd name="T1" fmla="*/ 8 h 34"/>
                <a:gd name="T2" fmla="*/ 10 w 15"/>
                <a:gd name="T3" fmla="*/ 11 h 34"/>
                <a:gd name="T4" fmla="*/ 15 w 15"/>
                <a:gd name="T5" fmla="*/ 11 h 34"/>
                <a:gd name="T6" fmla="*/ 15 w 15"/>
                <a:gd name="T7" fmla="*/ 16 h 34"/>
                <a:gd name="T8" fmla="*/ 10 w 15"/>
                <a:gd name="T9" fmla="*/ 16 h 34"/>
                <a:gd name="T10" fmla="*/ 10 w 15"/>
                <a:gd name="T11" fmla="*/ 34 h 34"/>
                <a:gd name="T12" fmla="*/ 4 w 15"/>
                <a:gd name="T13" fmla="*/ 34 h 34"/>
                <a:gd name="T14" fmla="*/ 4 w 15"/>
                <a:gd name="T15" fmla="*/ 16 h 34"/>
                <a:gd name="T16" fmla="*/ 0 w 15"/>
                <a:gd name="T17" fmla="*/ 16 h 34"/>
                <a:gd name="T18" fmla="*/ 0 w 15"/>
                <a:gd name="T19" fmla="*/ 11 h 34"/>
                <a:gd name="T20" fmla="*/ 4 w 15"/>
                <a:gd name="T21" fmla="*/ 11 h 34"/>
                <a:gd name="T22" fmla="*/ 4 w 15"/>
                <a:gd name="T23" fmla="*/ 8 h 34"/>
                <a:gd name="T24" fmla="*/ 12 w 15"/>
                <a:gd name="T25" fmla="*/ 0 h 34"/>
                <a:gd name="T26" fmla="*/ 15 w 15"/>
                <a:gd name="T27" fmla="*/ 0 h 34"/>
                <a:gd name="T28" fmla="*/ 15 w 15"/>
                <a:gd name="T29" fmla="*/ 5 h 34"/>
                <a:gd name="T30" fmla="*/ 13 w 15"/>
                <a:gd name="T31" fmla="*/ 5 h 34"/>
                <a:gd name="T32" fmla="*/ 10 w 15"/>
                <a:gd name="T3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34">
                  <a:moveTo>
                    <a:pt x="10" y="8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3"/>
                    <a:pt x="7" y="0"/>
                    <a:pt x="12" y="0"/>
                  </a:cubicBezTo>
                  <a:cubicBezTo>
                    <a:pt x="13" y="0"/>
                    <a:pt x="15" y="0"/>
                    <a:pt x="15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2" y="5"/>
                    <a:pt x="10" y="6"/>
                    <a:pt x="10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6"/>
            <p:cNvSpPr>
              <a:spLocks noEditPoints="1"/>
            </p:cNvSpPr>
            <p:nvPr userDrawn="1"/>
          </p:nvSpPr>
          <p:spPr bwMode="auto">
            <a:xfrm>
              <a:off x="19845338" y="5091113"/>
              <a:ext cx="763588" cy="841375"/>
            </a:xfrm>
            <a:custGeom>
              <a:avLst/>
              <a:gdLst>
                <a:gd name="T0" fmla="*/ 22 w 22"/>
                <a:gd name="T1" fmla="*/ 17 h 24"/>
                <a:gd name="T2" fmla="*/ 12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6 h 24"/>
                <a:gd name="T18" fmla="*/ 22 w 22"/>
                <a:gd name="T19" fmla="*/ 17 h 24"/>
                <a:gd name="T20" fmla="*/ 16 w 22"/>
                <a:gd name="T21" fmla="*/ 10 h 24"/>
                <a:gd name="T22" fmla="*/ 11 w 22"/>
                <a:gd name="T23" fmla="*/ 5 h 24"/>
                <a:gd name="T24" fmla="*/ 6 w 22"/>
                <a:gd name="T25" fmla="*/ 10 h 24"/>
                <a:gd name="T26" fmla="*/ 16 w 22"/>
                <a:gd name="T2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2" y="5"/>
                    <a:pt x="22" y="12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8" y="19"/>
                    <a:pt x="12" y="19"/>
                  </a:cubicBezTo>
                  <a:cubicBezTo>
                    <a:pt x="14" y="19"/>
                    <a:pt x="16" y="18"/>
                    <a:pt x="17" y="16"/>
                  </a:cubicBezTo>
                  <a:lnTo>
                    <a:pt x="22" y="17"/>
                  </a:lnTo>
                  <a:close/>
                  <a:moveTo>
                    <a:pt x="16" y="10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27"/>
            <p:cNvSpPr>
              <a:spLocks noChangeArrowheads="1"/>
            </p:cNvSpPr>
            <p:nvPr userDrawn="1"/>
          </p:nvSpPr>
          <p:spPr bwMode="auto">
            <a:xfrm>
              <a:off x="20748626" y="5653088"/>
              <a:ext cx="312738" cy="279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8"/>
            <p:cNvSpPr>
              <a:spLocks/>
            </p:cNvSpPr>
            <p:nvPr userDrawn="1"/>
          </p:nvSpPr>
          <p:spPr bwMode="auto">
            <a:xfrm>
              <a:off x="21409026" y="4776788"/>
              <a:ext cx="382588" cy="349250"/>
            </a:xfrm>
            <a:custGeom>
              <a:avLst/>
              <a:gdLst>
                <a:gd name="T0" fmla="*/ 0 w 241"/>
                <a:gd name="T1" fmla="*/ 220 h 220"/>
                <a:gd name="T2" fmla="*/ 0 w 241"/>
                <a:gd name="T3" fmla="*/ 0 h 220"/>
                <a:gd name="T4" fmla="*/ 44 w 241"/>
                <a:gd name="T5" fmla="*/ 0 h 220"/>
                <a:gd name="T6" fmla="*/ 109 w 241"/>
                <a:gd name="T7" fmla="*/ 154 h 220"/>
                <a:gd name="T8" fmla="*/ 175 w 241"/>
                <a:gd name="T9" fmla="*/ 0 h 220"/>
                <a:gd name="T10" fmla="*/ 241 w 241"/>
                <a:gd name="T11" fmla="*/ 0 h 220"/>
                <a:gd name="T12" fmla="*/ 241 w 241"/>
                <a:gd name="T13" fmla="*/ 220 h 220"/>
                <a:gd name="T14" fmla="*/ 197 w 241"/>
                <a:gd name="T15" fmla="*/ 220 h 220"/>
                <a:gd name="T16" fmla="*/ 197 w 241"/>
                <a:gd name="T17" fmla="*/ 66 h 220"/>
                <a:gd name="T18" fmla="*/ 131 w 241"/>
                <a:gd name="T19" fmla="*/ 220 h 220"/>
                <a:gd name="T20" fmla="*/ 109 w 241"/>
                <a:gd name="T21" fmla="*/ 220 h 220"/>
                <a:gd name="T22" fmla="*/ 44 w 241"/>
                <a:gd name="T23" fmla="*/ 66 h 220"/>
                <a:gd name="T24" fmla="*/ 44 w 241"/>
                <a:gd name="T25" fmla="*/ 220 h 220"/>
                <a:gd name="T26" fmla="*/ 0 w 241"/>
                <a:gd name="T2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1" h="220">
                  <a:moveTo>
                    <a:pt x="0" y="220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109" y="154"/>
                  </a:lnTo>
                  <a:lnTo>
                    <a:pt x="175" y="0"/>
                  </a:lnTo>
                  <a:lnTo>
                    <a:pt x="241" y="0"/>
                  </a:lnTo>
                  <a:lnTo>
                    <a:pt x="241" y="220"/>
                  </a:lnTo>
                  <a:lnTo>
                    <a:pt x="197" y="220"/>
                  </a:lnTo>
                  <a:lnTo>
                    <a:pt x="197" y="66"/>
                  </a:lnTo>
                  <a:lnTo>
                    <a:pt x="131" y="220"/>
                  </a:lnTo>
                  <a:lnTo>
                    <a:pt x="109" y="220"/>
                  </a:lnTo>
                  <a:lnTo>
                    <a:pt x="44" y="66"/>
                  </a:lnTo>
                  <a:lnTo>
                    <a:pt x="44" y="220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21061363" y="4776788"/>
              <a:ext cx="277813" cy="349250"/>
            </a:xfrm>
            <a:custGeom>
              <a:avLst/>
              <a:gdLst>
                <a:gd name="T0" fmla="*/ 0 w 175"/>
                <a:gd name="T1" fmla="*/ 0 h 220"/>
                <a:gd name="T2" fmla="*/ 175 w 175"/>
                <a:gd name="T3" fmla="*/ 0 h 220"/>
                <a:gd name="T4" fmla="*/ 175 w 175"/>
                <a:gd name="T5" fmla="*/ 44 h 220"/>
                <a:gd name="T6" fmla="*/ 110 w 175"/>
                <a:gd name="T7" fmla="*/ 44 h 220"/>
                <a:gd name="T8" fmla="*/ 110 w 175"/>
                <a:gd name="T9" fmla="*/ 220 h 220"/>
                <a:gd name="T10" fmla="*/ 66 w 175"/>
                <a:gd name="T11" fmla="*/ 220 h 220"/>
                <a:gd name="T12" fmla="*/ 66 w 175"/>
                <a:gd name="T13" fmla="*/ 44 h 220"/>
                <a:gd name="T14" fmla="*/ 0 w 175"/>
                <a:gd name="T15" fmla="*/ 44 h 220"/>
                <a:gd name="T16" fmla="*/ 0 w 175"/>
                <a:gd name="T1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20">
                  <a:moveTo>
                    <a:pt x="0" y="0"/>
                  </a:moveTo>
                  <a:lnTo>
                    <a:pt x="175" y="0"/>
                  </a:lnTo>
                  <a:lnTo>
                    <a:pt x="175" y="44"/>
                  </a:lnTo>
                  <a:lnTo>
                    <a:pt x="110" y="44"/>
                  </a:lnTo>
                  <a:lnTo>
                    <a:pt x="110" y="220"/>
                  </a:lnTo>
                  <a:lnTo>
                    <a:pt x="66" y="220"/>
                  </a:lnTo>
                  <a:lnTo>
                    <a:pt x="66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6570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 line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48" y="2286000"/>
            <a:ext cx="9521825" cy="105111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One-line title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4257741"/>
            <a:ext cx="1978025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>
          <a:xfrm>
            <a:off x="381000" y="384048"/>
            <a:ext cx="2384269" cy="432000"/>
            <a:chOff x="3024188" y="2847975"/>
            <a:chExt cx="18767426" cy="3400426"/>
          </a:xfrm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3024188" y="2847975"/>
              <a:ext cx="5908675" cy="3155950"/>
            </a:xfrm>
            <a:custGeom>
              <a:avLst/>
              <a:gdLst>
                <a:gd name="T0" fmla="*/ 134 w 170"/>
                <a:gd name="T1" fmla="*/ 3 h 90"/>
                <a:gd name="T2" fmla="*/ 122 w 170"/>
                <a:gd name="T3" fmla="*/ 52 h 90"/>
                <a:gd name="T4" fmla="*/ 109 w 170"/>
                <a:gd name="T5" fmla="*/ 3 h 90"/>
                <a:gd name="T6" fmla="*/ 74 w 170"/>
                <a:gd name="T7" fmla="*/ 3 h 90"/>
                <a:gd name="T8" fmla="*/ 74 w 170"/>
                <a:gd name="T9" fmla="*/ 21 h 90"/>
                <a:gd name="T10" fmla="*/ 40 w 170"/>
                <a:gd name="T11" fmla="*/ 1 h 90"/>
                <a:gd name="T12" fmla="*/ 4 w 170"/>
                <a:gd name="T13" fmla="*/ 31 h 90"/>
                <a:gd name="T14" fmla="*/ 28 w 170"/>
                <a:gd name="T15" fmla="*/ 31 h 90"/>
                <a:gd name="T16" fmla="*/ 39 w 170"/>
                <a:gd name="T17" fmla="*/ 20 h 90"/>
                <a:gd name="T18" fmla="*/ 50 w 170"/>
                <a:gd name="T19" fmla="*/ 28 h 90"/>
                <a:gd name="T20" fmla="*/ 39 w 170"/>
                <a:gd name="T21" fmla="*/ 35 h 90"/>
                <a:gd name="T22" fmla="*/ 31 w 170"/>
                <a:gd name="T23" fmla="*/ 35 h 90"/>
                <a:gd name="T24" fmla="*/ 31 w 170"/>
                <a:gd name="T25" fmla="*/ 51 h 90"/>
                <a:gd name="T26" fmla="*/ 38 w 170"/>
                <a:gd name="T27" fmla="*/ 51 h 90"/>
                <a:gd name="T28" fmla="*/ 48 w 170"/>
                <a:gd name="T29" fmla="*/ 60 h 90"/>
                <a:gd name="T30" fmla="*/ 38 w 170"/>
                <a:gd name="T31" fmla="*/ 70 h 90"/>
                <a:gd name="T32" fmla="*/ 25 w 170"/>
                <a:gd name="T33" fmla="*/ 54 h 90"/>
                <a:gd name="T34" fmla="*/ 1 w 170"/>
                <a:gd name="T35" fmla="*/ 54 h 90"/>
                <a:gd name="T36" fmla="*/ 38 w 170"/>
                <a:gd name="T37" fmla="*/ 90 h 90"/>
                <a:gd name="T38" fmla="*/ 74 w 170"/>
                <a:gd name="T39" fmla="*/ 71 h 90"/>
                <a:gd name="T40" fmla="*/ 74 w 170"/>
                <a:gd name="T41" fmla="*/ 88 h 90"/>
                <a:gd name="T42" fmla="*/ 98 w 170"/>
                <a:gd name="T43" fmla="*/ 88 h 90"/>
                <a:gd name="T44" fmla="*/ 98 w 170"/>
                <a:gd name="T45" fmla="*/ 34 h 90"/>
                <a:gd name="T46" fmla="*/ 111 w 170"/>
                <a:gd name="T47" fmla="*/ 88 h 90"/>
                <a:gd name="T48" fmla="*/ 132 w 170"/>
                <a:gd name="T49" fmla="*/ 88 h 90"/>
                <a:gd name="T50" fmla="*/ 146 w 170"/>
                <a:gd name="T51" fmla="*/ 34 h 90"/>
                <a:gd name="T52" fmla="*/ 146 w 170"/>
                <a:gd name="T53" fmla="*/ 88 h 90"/>
                <a:gd name="T54" fmla="*/ 170 w 170"/>
                <a:gd name="T55" fmla="*/ 88 h 90"/>
                <a:gd name="T56" fmla="*/ 170 w 170"/>
                <a:gd name="T57" fmla="*/ 3 h 90"/>
                <a:gd name="T58" fmla="*/ 134 w 170"/>
                <a:gd name="T59" fmla="*/ 3 h 90"/>
                <a:gd name="T60" fmla="*/ 74 w 170"/>
                <a:gd name="T61" fmla="*/ 52 h 90"/>
                <a:gd name="T62" fmla="*/ 64 w 170"/>
                <a:gd name="T63" fmla="*/ 42 h 90"/>
                <a:gd name="T64" fmla="*/ 74 w 170"/>
                <a:gd name="T65" fmla="*/ 31 h 90"/>
                <a:gd name="T66" fmla="*/ 74 w 170"/>
                <a:gd name="T6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90">
                  <a:moveTo>
                    <a:pt x="134" y="3"/>
                  </a:moveTo>
                  <a:cubicBezTo>
                    <a:pt x="122" y="52"/>
                    <a:pt x="122" y="52"/>
                    <a:pt x="122" y="5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5"/>
                    <a:pt x="54" y="1"/>
                    <a:pt x="40" y="1"/>
                  </a:cubicBezTo>
                  <a:cubicBezTo>
                    <a:pt x="23" y="0"/>
                    <a:pt x="5" y="8"/>
                    <a:pt x="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4"/>
                    <a:pt x="33" y="20"/>
                    <a:pt x="39" y="20"/>
                  </a:cubicBezTo>
                  <a:cubicBezTo>
                    <a:pt x="46" y="20"/>
                    <a:pt x="50" y="23"/>
                    <a:pt x="50" y="28"/>
                  </a:cubicBezTo>
                  <a:cubicBezTo>
                    <a:pt x="49" y="32"/>
                    <a:pt x="47" y="35"/>
                    <a:pt x="3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2" y="51"/>
                    <a:pt x="48" y="54"/>
                    <a:pt x="48" y="60"/>
                  </a:cubicBezTo>
                  <a:cubicBezTo>
                    <a:pt x="49" y="67"/>
                    <a:pt x="44" y="70"/>
                    <a:pt x="38" y="70"/>
                  </a:cubicBezTo>
                  <a:cubicBezTo>
                    <a:pt x="27" y="69"/>
                    <a:pt x="25" y="61"/>
                    <a:pt x="2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9"/>
                    <a:pt x="0" y="90"/>
                    <a:pt x="38" y="90"/>
                  </a:cubicBezTo>
                  <a:cubicBezTo>
                    <a:pt x="57" y="90"/>
                    <a:pt x="70" y="82"/>
                    <a:pt x="74" y="71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3"/>
                    <a:pt x="170" y="3"/>
                    <a:pt x="170" y="3"/>
                  </a:cubicBezTo>
                  <a:lnTo>
                    <a:pt x="134" y="3"/>
                  </a:lnTo>
                  <a:close/>
                  <a:moveTo>
                    <a:pt x="74" y="52"/>
                  </a:moveTo>
                  <a:cubicBezTo>
                    <a:pt x="71" y="46"/>
                    <a:pt x="66" y="43"/>
                    <a:pt x="64" y="42"/>
                  </a:cubicBezTo>
                  <a:cubicBezTo>
                    <a:pt x="69" y="40"/>
                    <a:pt x="72" y="37"/>
                    <a:pt x="74" y="31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9871076" y="2952750"/>
              <a:ext cx="868363" cy="1192213"/>
            </a:xfrm>
            <a:custGeom>
              <a:avLst/>
              <a:gdLst>
                <a:gd name="T0" fmla="*/ 19 w 25"/>
                <a:gd name="T1" fmla="*/ 10 h 34"/>
                <a:gd name="T2" fmla="*/ 13 w 25"/>
                <a:gd name="T3" fmla="*/ 5 h 34"/>
                <a:gd name="T4" fmla="*/ 8 w 25"/>
                <a:gd name="T5" fmla="*/ 9 h 34"/>
                <a:gd name="T6" fmla="*/ 11 w 25"/>
                <a:gd name="T7" fmla="*/ 13 h 34"/>
                <a:gd name="T8" fmla="*/ 16 w 25"/>
                <a:gd name="T9" fmla="*/ 14 h 34"/>
                <a:gd name="T10" fmla="*/ 25 w 25"/>
                <a:gd name="T11" fmla="*/ 24 h 34"/>
                <a:gd name="T12" fmla="*/ 13 w 25"/>
                <a:gd name="T13" fmla="*/ 34 h 34"/>
                <a:gd name="T14" fmla="*/ 0 w 25"/>
                <a:gd name="T15" fmla="*/ 24 h 34"/>
                <a:gd name="T16" fmla="*/ 6 w 25"/>
                <a:gd name="T17" fmla="*/ 22 h 34"/>
                <a:gd name="T18" fmla="*/ 13 w 25"/>
                <a:gd name="T19" fmla="*/ 28 h 34"/>
                <a:gd name="T20" fmla="*/ 19 w 25"/>
                <a:gd name="T21" fmla="*/ 24 h 34"/>
                <a:gd name="T22" fmla="*/ 15 w 25"/>
                <a:gd name="T23" fmla="*/ 20 h 34"/>
                <a:gd name="T24" fmla="*/ 10 w 25"/>
                <a:gd name="T25" fmla="*/ 19 h 34"/>
                <a:gd name="T26" fmla="*/ 1 w 25"/>
                <a:gd name="T27" fmla="*/ 10 h 34"/>
                <a:gd name="T28" fmla="*/ 13 w 25"/>
                <a:gd name="T29" fmla="*/ 0 h 34"/>
                <a:gd name="T30" fmla="*/ 25 w 25"/>
                <a:gd name="T31" fmla="*/ 8 h 34"/>
                <a:gd name="T32" fmla="*/ 19 w 25"/>
                <a:gd name="T33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4">
                  <a:moveTo>
                    <a:pt x="19" y="10"/>
                  </a:moveTo>
                  <a:cubicBezTo>
                    <a:pt x="19" y="8"/>
                    <a:pt x="17" y="5"/>
                    <a:pt x="13" y="5"/>
                  </a:cubicBezTo>
                  <a:cubicBezTo>
                    <a:pt x="10" y="5"/>
                    <a:pt x="8" y="7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15"/>
                    <a:pt x="25" y="19"/>
                    <a:pt x="25" y="24"/>
                  </a:cubicBezTo>
                  <a:cubicBezTo>
                    <a:pt x="25" y="29"/>
                    <a:pt x="21" y="34"/>
                    <a:pt x="13" y="34"/>
                  </a:cubicBezTo>
                  <a:cubicBezTo>
                    <a:pt x="4" y="34"/>
                    <a:pt x="1" y="28"/>
                    <a:pt x="0" y="2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9" y="28"/>
                    <a:pt x="13" y="28"/>
                  </a:cubicBezTo>
                  <a:cubicBezTo>
                    <a:pt x="17" y="28"/>
                    <a:pt x="19" y="27"/>
                    <a:pt x="19" y="24"/>
                  </a:cubicBezTo>
                  <a:cubicBezTo>
                    <a:pt x="19" y="22"/>
                    <a:pt x="17" y="21"/>
                    <a:pt x="15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5" y="18"/>
                    <a:pt x="1" y="15"/>
                    <a:pt x="1" y="10"/>
                  </a:cubicBezTo>
                  <a:cubicBezTo>
                    <a:pt x="1" y="4"/>
                    <a:pt x="7" y="0"/>
                    <a:pt x="13" y="0"/>
                  </a:cubicBezTo>
                  <a:cubicBezTo>
                    <a:pt x="21" y="0"/>
                    <a:pt x="24" y="4"/>
                    <a:pt x="25" y="8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10844213" y="3303588"/>
              <a:ext cx="798513" cy="841375"/>
            </a:xfrm>
            <a:custGeom>
              <a:avLst/>
              <a:gdLst>
                <a:gd name="T0" fmla="*/ 6 w 23"/>
                <a:gd name="T1" fmla="*/ 12 h 24"/>
                <a:gd name="T2" fmla="*/ 12 w 23"/>
                <a:gd name="T3" fmla="*/ 18 h 24"/>
                <a:gd name="T4" fmla="*/ 17 w 23"/>
                <a:gd name="T5" fmla="*/ 15 h 24"/>
                <a:gd name="T6" fmla="*/ 23 w 23"/>
                <a:gd name="T7" fmla="*/ 16 h 24"/>
                <a:gd name="T8" fmla="*/ 12 w 23"/>
                <a:gd name="T9" fmla="*/ 24 h 24"/>
                <a:gd name="T10" fmla="*/ 0 w 23"/>
                <a:gd name="T11" fmla="*/ 12 h 24"/>
                <a:gd name="T12" fmla="*/ 12 w 23"/>
                <a:gd name="T13" fmla="*/ 0 h 24"/>
                <a:gd name="T14" fmla="*/ 23 w 23"/>
                <a:gd name="T15" fmla="*/ 7 h 24"/>
                <a:gd name="T16" fmla="*/ 17 w 23"/>
                <a:gd name="T17" fmla="*/ 9 h 24"/>
                <a:gd name="T18" fmla="*/ 12 w 23"/>
                <a:gd name="T19" fmla="*/ 5 h 24"/>
                <a:gd name="T20" fmla="*/ 6 w 23"/>
                <a:gd name="T2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4">
                  <a:moveTo>
                    <a:pt x="6" y="12"/>
                  </a:moveTo>
                  <a:cubicBezTo>
                    <a:pt x="6" y="16"/>
                    <a:pt x="9" y="18"/>
                    <a:pt x="12" y="18"/>
                  </a:cubicBezTo>
                  <a:cubicBezTo>
                    <a:pt x="15" y="18"/>
                    <a:pt x="17" y="16"/>
                    <a:pt x="17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20"/>
                    <a:pt x="18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2" y="4"/>
                    <a:pt x="23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7"/>
                    <a:pt x="15" y="5"/>
                    <a:pt x="12" y="5"/>
                  </a:cubicBezTo>
                  <a:cubicBezTo>
                    <a:pt x="9" y="5"/>
                    <a:pt x="6" y="8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11747501" y="2917825"/>
              <a:ext cx="277813" cy="1192213"/>
            </a:xfrm>
            <a:custGeom>
              <a:avLst/>
              <a:gdLst>
                <a:gd name="T0" fmla="*/ 4 w 8"/>
                <a:gd name="T1" fmla="*/ 0 h 34"/>
                <a:gd name="T2" fmla="*/ 8 w 8"/>
                <a:gd name="T3" fmla="*/ 4 h 34"/>
                <a:gd name="T4" fmla="*/ 4 w 8"/>
                <a:gd name="T5" fmla="*/ 8 h 34"/>
                <a:gd name="T6" fmla="*/ 0 w 8"/>
                <a:gd name="T7" fmla="*/ 4 h 34"/>
                <a:gd name="T8" fmla="*/ 4 w 8"/>
                <a:gd name="T9" fmla="*/ 0 h 34"/>
                <a:gd name="T10" fmla="*/ 1 w 8"/>
                <a:gd name="T11" fmla="*/ 34 h 34"/>
                <a:gd name="T12" fmla="*/ 1 w 8"/>
                <a:gd name="T13" fmla="*/ 11 h 34"/>
                <a:gd name="T14" fmla="*/ 7 w 8"/>
                <a:gd name="T15" fmla="*/ 11 h 34"/>
                <a:gd name="T16" fmla="*/ 7 w 8"/>
                <a:gd name="T17" fmla="*/ 34 h 34"/>
                <a:gd name="T18" fmla="*/ 1 w 8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4">
                  <a:moveTo>
                    <a:pt x="4" y="0"/>
                  </a:move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4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34"/>
                    <a:pt x="7" y="34"/>
                    <a:pt x="7" y="34"/>
                  </a:cubicBezTo>
                  <a:lnTo>
                    <a:pt x="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2165013" y="3303588"/>
              <a:ext cx="763588" cy="841375"/>
            </a:xfrm>
            <a:custGeom>
              <a:avLst/>
              <a:gdLst>
                <a:gd name="T0" fmla="*/ 22 w 22"/>
                <a:gd name="T1" fmla="*/ 17 h 24"/>
                <a:gd name="T2" fmla="*/ 12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5 h 24"/>
                <a:gd name="T18" fmla="*/ 22 w 22"/>
                <a:gd name="T19" fmla="*/ 17 h 24"/>
                <a:gd name="T20" fmla="*/ 16 w 22"/>
                <a:gd name="T21" fmla="*/ 9 h 24"/>
                <a:gd name="T22" fmla="*/ 11 w 22"/>
                <a:gd name="T23" fmla="*/ 5 h 24"/>
                <a:gd name="T24" fmla="*/ 6 w 22"/>
                <a:gd name="T25" fmla="*/ 9 h 24"/>
                <a:gd name="T26" fmla="*/ 16 w 22"/>
                <a:gd name="T2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2" y="4"/>
                    <a:pt x="22" y="12"/>
                  </a:cubicBezTo>
                  <a:cubicBezTo>
                    <a:pt x="22" y="12"/>
                    <a:pt x="22" y="13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6" y="17"/>
                    <a:pt x="17" y="15"/>
                  </a:cubicBezTo>
                  <a:lnTo>
                    <a:pt x="22" y="17"/>
                  </a:lnTo>
                  <a:close/>
                  <a:moveTo>
                    <a:pt x="16" y="9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7"/>
                    <a:pt x="6" y="9"/>
                  </a:cubicBez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13103226" y="3303588"/>
              <a:ext cx="730250" cy="806450"/>
            </a:xfrm>
            <a:custGeom>
              <a:avLst/>
              <a:gdLst>
                <a:gd name="T0" fmla="*/ 6 w 21"/>
                <a:gd name="T1" fmla="*/ 23 h 23"/>
                <a:gd name="T2" fmla="*/ 0 w 21"/>
                <a:gd name="T3" fmla="*/ 23 h 23"/>
                <a:gd name="T4" fmla="*/ 0 w 21"/>
                <a:gd name="T5" fmla="*/ 0 h 23"/>
                <a:gd name="T6" fmla="*/ 6 w 21"/>
                <a:gd name="T7" fmla="*/ 0 h 23"/>
                <a:gd name="T8" fmla="*/ 6 w 21"/>
                <a:gd name="T9" fmla="*/ 3 h 23"/>
                <a:gd name="T10" fmla="*/ 13 w 21"/>
                <a:gd name="T11" fmla="*/ 0 h 23"/>
                <a:gd name="T12" fmla="*/ 21 w 21"/>
                <a:gd name="T13" fmla="*/ 9 h 23"/>
                <a:gd name="T14" fmla="*/ 21 w 21"/>
                <a:gd name="T15" fmla="*/ 23 h 23"/>
                <a:gd name="T16" fmla="*/ 15 w 21"/>
                <a:gd name="T17" fmla="*/ 23 h 23"/>
                <a:gd name="T18" fmla="*/ 15 w 21"/>
                <a:gd name="T19" fmla="*/ 10 h 23"/>
                <a:gd name="T20" fmla="*/ 10 w 21"/>
                <a:gd name="T21" fmla="*/ 5 h 23"/>
                <a:gd name="T22" fmla="*/ 6 w 21"/>
                <a:gd name="T23" fmla="*/ 10 h 23"/>
                <a:gd name="T24" fmla="*/ 6 w 21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3">
                  <a:moveTo>
                    <a:pt x="6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10" y="0"/>
                    <a:pt x="13" y="0"/>
                  </a:cubicBezTo>
                  <a:cubicBezTo>
                    <a:pt x="18" y="0"/>
                    <a:pt x="21" y="4"/>
                    <a:pt x="21" y="9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13971588" y="3303588"/>
              <a:ext cx="800100" cy="841375"/>
            </a:xfrm>
            <a:custGeom>
              <a:avLst/>
              <a:gdLst>
                <a:gd name="T0" fmla="*/ 6 w 23"/>
                <a:gd name="T1" fmla="*/ 12 h 24"/>
                <a:gd name="T2" fmla="*/ 12 w 23"/>
                <a:gd name="T3" fmla="*/ 18 h 24"/>
                <a:gd name="T4" fmla="*/ 17 w 23"/>
                <a:gd name="T5" fmla="*/ 15 h 24"/>
                <a:gd name="T6" fmla="*/ 23 w 23"/>
                <a:gd name="T7" fmla="*/ 16 h 24"/>
                <a:gd name="T8" fmla="*/ 12 w 23"/>
                <a:gd name="T9" fmla="*/ 24 h 24"/>
                <a:gd name="T10" fmla="*/ 0 w 23"/>
                <a:gd name="T11" fmla="*/ 12 h 24"/>
                <a:gd name="T12" fmla="*/ 12 w 23"/>
                <a:gd name="T13" fmla="*/ 0 h 24"/>
                <a:gd name="T14" fmla="*/ 22 w 23"/>
                <a:gd name="T15" fmla="*/ 7 h 24"/>
                <a:gd name="T16" fmla="*/ 17 w 23"/>
                <a:gd name="T17" fmla="*/ 9 h 24"/>
                <a:gd name="T18" fmla="*/ 12 w 23"/>
                <a:gd name="T19" fmla="*/ 5 h 24"/>
                <a:gd name="T20" fmla="*/ 6 w 23"/>
                <a:gd name="T2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4">
                  <a:moveTo>
                    <a:pt x="6" y="12"/>
                  </a:moveTo>
                  <a:cubicBezTo>
                    <a:pt x="6" y="16"/>
                    <a:pt x="9" y="18"/>
                    <a:pt x="12" y="18"/>
                  </a:cubicBezTo>
                  <a:cubicBezTo>
                    <a:pt x="15" y="18"/>
                    <a:pt x="17" y="16"/>
                    <a:pt x="17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1" y="20"/>
                    <a:pt x="18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1" y="4"/>
                    <a:pt x="22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7"/>
                    <a:pt x="15" y="5"/>
                    <a:pt x="12" y="5"/>
                  </a:cubicBezTo>
                  <a:cubicBezTo>
                    <a:pt x="9" y="5"/>
                    <a:pt x="6" y="8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/>
            <p:cNvSpPr>
              <a:spLocks noEditPoints="1"/>
            </p:cNvSpPr>
            <p:nvPr userDrawn="1"/>
          </p:nvSpPr>
          <p:spPr bwMode="auto">
            <a:xfrm>
              <a:off x="14839951" y="3303588"/>
              <a:ext cx="800100" cy="841375"/>
            </a:xfrm>
            <a:custGeom>
              <a:avLst/>
              <a:gdLst>
                <a:gd name="T0" fmla="*/ 22 w 23"/>
                <a:gd name="T1" fmla="*/ 17 h 24"/>
                <a:gd name="T2" fmla="*/ 12 w 23"/>
                <a:gd name="T3" fmla="*/ 24 h 24"/>
                <a:gd name="T4" fmla="*/ 0 w 23"/>
                <a:gd name="T5" fmla="*/ 12 h 24"/>
                <a:gd name="T6" fmla="*/ 11 w 23"/>
                <a:gd name="T7" fmla="*/ 0 h 24"/>
                <a:gd name="T8" fmla="*/ 23 w 23"/>
                <a:gd name="T9" fmla="*/ 12 h 24"/>
                <a:gd name="T10" fmla="*/ 23 w 23"/>
                <a:gd name="T11" fmla="*/ 14 h 24"/>
                <a:gd name="T12" fmla="*/ 6 w 23"/>
                <a:gd name="T13" fmla="*/ 14 h 24"/>
                <a:gd name="T14" fmla="*/ 12 w 23"/>
                <a:gd name="T15" fmla="*/ 19 h 24"/>
                <a:gd name="T16" fmla="*/ 17 w 23"/>
                <a:gd name="T17" fmla="*/ 15 h 24"/>
                <a:gd name="T18" fmla="*/ 22 w 23"/>
                <a:gd name="T19" fmla="*/ 17 h 24"/>
                <a:gd name="T20" fmla="*/ 16 w 23"/>
                <a:gd name="T21" fmla="*/ 9 h 24"/>
                <a:gd name="T22" fmla="*/ 11 w 23"/>
                <a:gd name="T23" fmla="*/ 5 h 24"/>
                <a:gd name="T24" fmla="*/ 6 w 23"/>
                <a:gd name="T25" fmla="*/ 9 h 24"/>
                <a:gd name="T26" fmla="*/ 16 w 23"/>
                <a:gd name="T2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6" y="24"/>
                    <a:pt x="0" y="20"/>
                    <a:pt x="0" y="12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3" y="4"/>
                    <a:pt x="23" y="12"/>
                  </a:cubicBezTo>
                  <a:cubicBezTo>
                    <a:pt x="23" y="12"/>
                    <a:pt x="23" y="13"/>
                    <a:pt x="23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6" y="17"/>
                    <a:pt x="17" y="15"/>
                  </a:cubicBezTo>
                  <a:lnTo>
                    <a:pt x="22" y="17"/>
                  </a:lnTo>
                  <a:close/>
                  <a:moveTo>
                    <a:pt x="16" y="9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7"/>
                    <a:pt x="6" y="9"/>
                  </a:cubicBez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Oval 13"/>
            <p:cNvSpPr>
              <a:spLocks noChangeArrowheads="1"/>
            </p:cNvSpPr>
            <p:nvPr userDrawn="1"/>
          </p:nvSpPr>
          <p:spPr bwMode="auto">
            <a:xfrm>
              <a:off x="15744826" y="3829050"/>
              <a:ext cx="312738" cy="3159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auto">
            <a:xfrm>
              <a:off x="9836151" y="4776788"/>
              <a:ext cx="1146175" cy="1155700"/>
            </a:xfrm>
            <a:custGeom>
              <a:avLst/>
              <a:gdLst>
                <a:gd name="T0" fmla="*/ 503 w 722"/>
                <a:gd name="T1" fmla="*/ 552 h 728"/>
                <a:gd name="T2" fmla="*/ 219 w 722"/>
                <a:gd name="T3" fmla="*/ 552 h 728"/>
                <a:gd name="T4" fmla="*/ 153 w 722"/>
                <a:gd name="T5" fmla="*/ 728 h 728"/>
                <a:gd name="T6" fmla="*/ 0 w 722"/>
                <a:gd name="T7" fmla="*/ 728 h 728"/>
                <a:gd name="T8" fmla="*/ 285 w 722"/>
                <a:gd name="T9" fmla="*/ 0 h 728"/>
                <a:gd name="T10" fmla="*/ 438 w 722"/>
                <a:gd name="T11" fmla="*/ 0 h 728"/>
                <a:gd name="T12" fmla="*/ 722 w 722"/>
                <a:gd name="T13" fmla="*/ 728 h 728"/>
                <a:gd name="T14" fmla="*/ 569 w 722"/>
                <a:gd name="T15" fmla="*/ 728 h 728"/>
                <a:gd name="T16" fmla="*/ 503 w 722"/>
                <a:gd name="T17" fmla="*/ 552 h 728"/>
                <a:gd name="T18" fmla="*/ 263 w 722"/>
                <a:gd name="T19" fmla="*/ 419 h 728"/>
                <a:gd name="T20" fmla="*/ 460 w 722"/>
                <a:gd name="T21" fmla="*/ 419 h 728"/>
                <a:gd name="T22" fmla="*/ 350 w 722"/>
                <a:gd name="T23" fmla="*/ 154 h 728"/>
                <a:gd name="T24" fmla="*/ 263 w 722"/>
                <a:gd name="T25" fmla="*/ 41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2" h="728">
                  <a:moveTo>
                    <a:pt x="503" y="552"/>
                  </a:moveTo>
                  <a:lnTo>
                    <a:pt x="219" y="552"/>
                  </a:lnTo>
                  <a:lnTo>
                    <a:pt x="153" y="728"/>
                  </a:lnTo>
                  <a:lnTo>
                    <a:pt x="0" y="728"/>
                  </a:lnTo>
                  <a:lnTo>
                    <a:pt x="285" y="0"/>
                  </a:lnTo>
                  <a:lnTo>
                    <a:pt x="438" y="0"/>
                  </a:lnTo>
                  <a:lnTo>
                    <a:pt x="722" y="728"/>
                  </a:lnTo>
                  <a:lnTo>
                    <a:pt x="569" y="728"/>
                  </a:lnTo>
                  <a:lnTo>
                    <a:pt x="503" y="552"/>
                  </a:lnTo>
                  <a:close/>
                  <a:moveTo>
                    <a:pt x="263" y="419"/>
                  </a:moveTo>
                  <a:lnTo>
                    <a:pt x="460" y="419"/>
                  </a:lnTo>
                  <a:lnTo>
                    <a:pt x="350" y="154"/>
                  </a:lnTo>
                  <a:lnTo>
                    <a:pt x="263" y="4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/>
            <p:cNvSpPr>
              <a:spLocks noEditPoints="1"/>
            </p:cNvSpPr>
            <p:nvPr userDrawn="1"/>
          </p:nvSpPr>
          <p:spPr bwMode="auto">
            <a:xfrm>
              <a:off x="11087101" y="5091113"/>
              <a:ext cx="833438" cy="11572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1 h 33"/>
                <a:gd name="T4" fmla="*/ 6 w 24"/>
                <a:gd name="T5" fmla="*/ 1 h 33"/>
                <a:gd name="T6" fmla="*/ 6 w 24"/>
                <a:gd name="T7" fmla="*/ 4 h 33"/>
                <a:gd name="T8" fmla="*/ 13 w 24"/>
                <a:gd name="T9" fmla="*/ 0 h 33"/>
                <a:gd name="T10" fmla="*/ 24 w 24"/>
                <a:gd name="T11" fmla="*/ 12 h 33"/>
                <a:gd name="T12" fmla="*/ 13 w 24"/>
                <a:gd name="T13" fmla="*/ 24 h 33"/>
                <a:gd name="T14" fmla="*/ 7 w 24"/>
                <a:gd name="T15" fmla="*/ 22 h 33"/>
                <a:gd name="T16" fmla="*/ 7 w 24"/>
                <a:gd name="T17" fmla="*/ 33 h 33"/>
                <a:gd name="T18" fmla="*/ 0 w 24"/>
                <a:gd name="T19" fmla="*/ 33 h 33"/>
                <a:gd name="T20" fmla="*/ 12 w 24"/>
                <a:gd name="T21" fmla="*/ 6 h 33"/>
                <a:gd name="T22" fmla="*/ 6 w 24"/>
                <a:gd name="T23" fmla="*/ 12 h 33"/>
                <a:gd name="T24" fmla="*/ 12 w 24"/>
                <a:gd name="T25" fmla="*/ 19 h 33"/>
                <a:gd name="T26" fmla="*/ 18 w 24"/>
                <a:gd name="T27" fmla="*/ 12 h 33"/>
                <a:gd name="T28" fmla="*/ 12 w 24"/>
                <a:gd name="T2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20" y="0"/>
                    <a:pt x="24" y="5"/>
                    <a:pt x="24" y="12"/>
                  </a:cubicBezTo>
                  <a:cubicBezTo>
                    <a:pt x="24" y="19"/>
                    <a:pt x="20" y="24"/>
                    <a:pt x="13" y="24"/>
                  </a:cubicBezTo>
                  <a:cubicBezTo>
                    <a:pt x="10" y="24"/>
                    <a:pt x="8" y="23"/>
                    <a:pt x="7" y="22"/>
                  </a:cubicBezTo>
                  <a:cubicBezTo>
                    <a:pt x="7" y="33"/>
                    <a:pt x="7" y="33"/>
                    <a:pt x="7" y="33"/>
                  </a:cubicBezTo>
                  <a:lnTo>
                    <a:pt x="0" y="33"/>
                  </a:lnTo>
                  <a:close/>
                  <a:moveTo>
                    <a:pt x="12" y="6"/>
                  </a:moveTo>
                  <a:cubicBezTo>
                    <a:pt x="9" y="6"/>
                    <a:pt x="6" y="8"/>
                    <a:pt x="6" y="12"/>
                  </a:cubicBezTo>
                  <a:cubicBezTo>
                    <a:pt x="6" y="16"/>
                    <a:pt x="9" y="19"/>
                    <a:pt x="12" y="19"/>
                  </a:cubicBezTo>
                  <a:cubicBezTo>
                    <a:pt x="15" y="19"/>
                    <a:pt x="18" y="16"/>
                    <a:pt x="18" y="12"/>
                  </a:cubicBezTo>
                  <a:cubicBezTo>
                    <a:pt x="18" y="8"/>
                    <a:pt x="15" y="6"/>
                    <a:pt x="1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/>
            <p:cNvSpPr>
              <a:spLocks noEditPoints="1"/>
            </p:cNvSpPr>
            <p:nvPr userDrawn="1"/>
          </p:nvSpPr>
          <p:spPr bwMode="auto">
            <a:xfrm>
              <a:off x="12060238" y="5091113"/>
              <a:ext cx="833438" cy="11572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1 h 33"/>
                <a:gd name="T4" fmla="*/ 6 w 24"/>
                <a:gd name="T5" fmla="*/ 1 h 33"/>
                <a:gd name="T6" fmla="*/ 6 w 24"/>
                <a:gd name="T7" fmla="*/ 4 h 33"/>
                <a:gd name="T8" fmla="*/ 13 w 24"/>
                <a:gd name="T9" fmla="*/ 0 h 33"/>
                <a:gd name="T10" fmla="*/ 24 w 24"/>
                <a:gd name="T11" fmla="*/ 12 h 33"/>
                <a:gd name="T12" fmla="*/ 13 w 24"/>
                <a:gd name="T13" fmla="*/ 24 h 33"/>
                <a:gd name="T14" fmla="*/ 6 w 24"/>
                <a:gd name="T15" fmla="*/ 22 h 33"/>
                <a:gd name="T16" fmla="*/ 6 w 24"/>
                <a:gd name="T17" fmla="*/ 33 h 33"/>
                <a:gd name="T18" fmla="*/ 0 w 24"/>
                <a:gd name="T19" fmla="*/ 33 h 33"/>
                <a:gd name="T20" fmla="*/ 12 w 24"/>
                <a:gd name="T21" fmla="*/ 6 h 33"/>
                <a:gd name="T22" fmla="*/ 6 w 24"/>
                <a:gd name="T23" fmla="*/ 12 h 33"/>
                <a:gd name="T24" fmla="*/ 12 w 24"/>
                <a:gd name="T25" fmla="*/ 19 h 33"/>
                <a:gd name="T26" fmla="*/ 18 w 24"/>
                <a:gd name="T27" fmla="*/ 12 h 33"/>
                <a:gd name="T28" fmla="*/ 12 w 24"/>
                <a:gd name="T2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20" y="0"/>
                    <a:pt x="24" y="5"/>
                    <a:pt x="24" y="12"/>
                  </a:cubicBezTo>
                  <a:cubicBezTo>
                    <a:pt x="24" y="19"/>
                    <a:pt x="19" y="24"/>
                    <a:pt x="13" y="24"/>
                  </a:cubicBezTo>
                  <a:cubicBezTo>
                    <a:pt x="10" y="24"/>
                    <a:pt x="7" y="23"/>
                    <a:pt x="6" y="22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0" y="33"/>
                  </a:lnTo>
                  <a:close/>
                  <a:moveTo>
                    <a:pt x="12" y="6"/>
                  </a:moveTo>
                  <a:cubicBezTo>
                    <a:pt x="9" y="6"/>
                    <a:pt x="6" y="8"/>
                    <a:pt x="6" y="12"/>
                  </a:cubicBezTo>
                  <a:cubicBezTo>
                    <a:pt x="6" y="16"/>
                    <a:pt x="9" y="19"/>
                    <a:pt x="12" y="19"/>
                  </a:cubicBezTo>
                  <a:cubicBezTo>
                    <a:pt x="15" y="19"/>
                    <a:pt x="18" y="16"/>
                    <a:pt x="18" y="12"/>
                  </a:cubicBezTo>
                  <a:cubicBezTo>
                    <a:pt x="18" y="8"/>
                    <a:pt x="15" y="6"/>
                    <a:pt x="1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17"/>
            <p:cNvSpPr>
              <a:spLocks noChangeArrowheads="1"/>
            </p:cNvSpPr>
            <p:nvPr userDrawn="1"/>
          </p:nvSpPr>
          <p:spPr bwMode="auto">
            <a:xfrm>
              <a:off x="13033376" y="4741863"/>
              <a:ext cx="207963" cy="1190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/>
            <p:cNvSpPr>
              <a:spLocks noEditPoints="1"/>
            </p:cNvSpPr>
            <p:nvPr userDrawn="1"/>
          </p:nvSpPr>
          <p:spPr bwMode="auto">
            <a:xfrm>
              <a:off x="13450888" y="4705350"/>
              <a:ext cx="242888" cy="1227138"/>
            </a:xfrm>
            <a:custGeom>
              <a:avLst/>
              <a:gdLst>
                <a:gd name="T0" fmla="*/ 4 w 7"/>
                <a:gd name="T1" fmla="*/ 0 h 35"/>
                <a:gd name="T2" fmla="*/ 7 w 7"/>
                <a:gd name="T3" fmla="*/ 4 h 35"/>
                <a:gd name="T4" fmla="*/ 4 w 7"/>
                <a:gd name="T5" fmla="*/ 8 h 35"/>
                <a:gd name="T6" fmla="*/ 0 w 7"/>
                <a:gd name="T7" fmla="*/ 4 h 35"/>
                <a:gd name="T8" fmla="*/ 4 w 7"/>
                <a:gd name="T9" fmla="*/ 0 h 35"/>
                <a:gd name="T10" fmla="*/ 1 w 7"/>
                <a:gd name="T11" fmla="*/ 35 h 35"/>
                <a:gd name="T12" fmla="*/ 1 w 7"/>
                <a:gd name="T13" fmla="*/ 12 h 35"/>
                <a:gd name="T14" fmla="*/ 7 w 7"/>
                <a:gd name="T15" fmla="*/ 12 h 35"/>
                <a:gd name="T16" fmla="*/ 7 w 7"/>
                <a:gd name="T17" fmla="*/ 35 h 35"/>
                <a:gd name="T18" fmla="*/ 1 w 7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5">
                  <a:moveTo>
                    <a:pt x="4" y="0"/>
                  </a:moveTo>
                  <a:cubicBezTo>
                    <a:pt x="6" y="0"/>
                    <a:pt x="7" y="2"/>
                    <a:pt x="7" y="4"/>
                  </a:cubicBezTo>
                  <a:cubicBezTo>
                    <a:pt x="7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/>
            <p:cNvSpPr>
              <a:spLocks noEditPoints="1"/>
            </p:cNvSpPr>
            <p:nvPr userDrawn="1"/>
          </p:nvSpPr>
          <p:spPr bwMode="auto">
            <a:xfrm>
              <a:off x="13866813" y="5091113"/>
              <a:ext cx="765175" cy="841375"/>
            </a:xfrm>
            <a:custGeom>
              <a:avLst/>
              <a:gdLst>
                <a:gd name="T0" fmla="*/ 22 w 22"/>
                <a:gd name="T1" fmla="*/ 17 h 24"/>
                <a:gd name="T2" fmla="*/ 11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6 h 24"/>
                <a:gd name="T18" fmla="*/ 22 w 22"/>
                <a:gd name="T19" fmla="*/ 17 h 24"/>
                <a:gd name="T20" fmla="*/ 16 w 22"/>
                <a:gd name="T21" fmla="*/ 10 h 24"/>
                <a:gd name="T22" fmla="*/ 11 w 22"/>
                <a:gd name="T23" fmla="*/ 5 h 24"/>
                <a:gd name="T24" fmla="*/ 6 w 22"/>
                <a:gd name="T25" fmla="*/ 10 h 24"/>
                <a:gd name="T26" fmla="*/ 16 w 22"/>
                <a:gd name="T2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1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2" y="5"/>
                    <a:pt x="22" y="12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8" y="19"/>
                    <a:pt x="12" y="19"/>
                  </a:cubicBezTo>
                  <a:cubicBezTo>
                    <a:pt x="14" y="19"/>
                    <a:pt x="16" y="18"/>
                    <a:pt x="17" y="16"/>
                  </a:cubicBezTo>
                  <a:lnTo>
                    <a:pt x="22" y="17"/>
                  </a:lnTo>
                  <a:close/>
                  <a:moveTo>
                    <a:pt x="16" y="10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/>
            <p:cNvSpPr>
              <a:spLocks noEditPoints="1"/>
            </p:cNvSpPr>
            <p:nvPr userDrawn="1"/>
          </p:nvSpPr>
          <p:spPr bwMode="auto">
            <a:xfrm>
              <a:off x="14736763" y="4741863"/>
              <a:ext cx="833438" cy="1190625"/>
            </a:xfrm>
            <a:custGeom>
              <a:avLst/>
              <a:gdLst>
                <a:gd name="T0" fmla="*/ 24 w 24"/>
                <a:gd name="T1" fmla="*/ 30 h 34"/>
                <a:gd name="T2" fmla="*/ 24 w 24"/>
                <a:gd name="T3" fmla="*/ 34 h 34"/>
                <a:gd name="T4" fmla="*/ 18 w 24"/>
                <a:gd name="T5" fmla="*/ 34 h 34"/>
                <a:gd name="T6" fmla="*/ 18 w 24"/>
                <a:gd name="T7" fmla="*/ 31 h 34"/>
                <a:gd name="T8" fmla="*/ 12 w 24"/>
                <a:gd name="T9" fmla="*/ 34 h 34"/>
                <a:gd name="T10" fmla="*/ 0 w 24"/>
                <a:gd name="T11" fmla="*/ 22 h 34"/>
                <a:gd name="T12" fmla="*/ 11 w 24"/>
                <a:gd name="T13" fmla="*/ 10 h 34"/>
                <a:gd name="T14" fmla="*/ 18 w 24"/>
                <a:gd name="T15" fmla="*/ 13 h 34"/>
                <a:gd name="T16" fmla="*/ 18 w 24"/>
                <a:gd name="T17" fmla="*/ 0 h 34"/>
                <a:gd name="T18" fmla="*/ 24 w 24"/>
                <a:gd name="T19" fmla="*/ 0 h 34"/>
                <a:gd name="T20" fmla="*/ 24 w 24"/>
                <a:gd name="T21" fmla="*/ 30 h 34"/>
                <a:gd name="T22" fmla="*/ 12 w 24"/>
                <a:gd name="T23" fmla="*/ 29 h 34"/>
                <a:gd name="T24" fmla="*/ 18 w 24"/>
                <a:gd name="T25" fmla="*/ 22 h 34"/>
                <a:gd name="T26" fmla="*/ 12 w 24"/>
                <a:gd name="T27" fmla="*/ 16 h 34"/>
                <a:gd name="T28" fmla="*/ 7 w 24"/>
                <a:gd name="T29" fmla="*/ 22 h 34"/>
                <a:gd name="T30" fmla="*/ 12 w 24"/>
                <a:gd name="T31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34">
                  <a:moveTo>
                    <a:pt x="24" y="30"/>
                  </a:moveTo>
                  <a:cubicBezTo>
                    <a:pt x="24" y="31"/>
                    <a:pt x="24" y="33"/>
                    <a:pt x="24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3"/>
                    <a:pt x="18" y="32"/>
                    <a:pt x="18" y="31"/>
                  </a:cubicBezTo>
                  <a:cubicBezTo>
                    <a:pt x="17" y="33"/>
                    <a:pt x="15" y="34"/>
                    <a:pt x="12" y="34"/>
                  </a:cubicBezTo>
                  <a:cubicBezTo>
                    <a:pt x="5" y="34"/>
                    <a:pt x="0" y="29"/>
                    <a:pt x="0" y="22"/>
                  </a:cubicBezTo>
                  <a:cubicBezTo>
                    <a:pt x="0" y="15"/>
                    <a:pt x="5" y="10"/>
                    <a:pt x="11" y="10"/>
                  </a:cubicBezTo>
                  <a:cubicBezTo>
                    <a:pt x="15" y="10"/>
                    <a:pt x="17" y="12"/>
                    <a:pt x="18" y="1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30"/>
                  </a:lnTo>
                  <a:close/>
                  <a:moveTo>
                    <a:pt x="12" y="29"/>
                  </a:moveTo>
                  <a:cubicBezTo>
                    <a:pt x="15" y="29"/>
                    <a:pt x="18" y="26"/>
                    <a:pt x="18" y="22"/>
                  </a:cubicBezTo>
                  <a:cubicBezTo>
                    <a:pt x="18" y="18"/>
                    <a:pt x="15" y="16"/>
                    <a:pt x="12" y="16"/>
                  </a:cubicBezTo>
                  <a:cubicBezTo>
                    <a:pt x="9" y="16"/>
                    <a:pt x="7" y="18"/>
                    <a:pt x="7" y="22"/>
                  </a:cubicBezTo>
                  <a:cubicBezTo>
                    <a:pt x="7" y="26"/>
                    <a:pt x="9" y="29"/>
                    <a:pt x="12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/>
            <p:cNvSpPr>
              <a:spLocks/>
            </p:cNvSpPr>
            <p:nvPr userDrawn="1"/>
          </p:nvSpPr>
          <p:spPr bwMode="auto">
            <a:xfrm>
              <a:off x="16057563" y="4881563"/>
              <a:ext cx="520700" cy="1050925"/>
            </a:xfrm>
            <a:custGeom>
              <a:avLst/>
              <a:gdLst>
                <a:gd name="T0" fmla="*/ 10 w 15"/>
                <a:gd name="T1" fmla="*/ 7 h 30"/>
                <a:gd name="T2" fmla="*/ 15 w 15"/>
                <a:gd name="T3" fmla="*/ 7 h 30"/>
                <a:gd name="T4" fmla="*/ 15 w 15"/>
                <a:gd name="T5" fmla="*/ 12 h 30"/>
                <a:gd name="T6" fmla="*/ 10 w 15"/>
                <a:gd name="T7" fmla="*/ 12 h 30"/>
                <a:gd name="T8" fmla="*/ 10 w 15"/>
                <a:gd name="T9" fmla="*/ 22 h 30"/>
                <a:gd name="T10" fmla="*/ 13 w 15"/>
                <a:gd name="T11" fmla="*/ 25 h 30"/>
                <a:gd name="T12" fmla="*/ 15 w 15"/>
                <a:gd name="T13" fmla="*/ 24 h 30"/>
                <a:gd name="T14" fmla="*/ 15 w 15"/>
                <a:gd name="T15" fmla="*/ 30 h 30"/>
                <a:gd name="T16" fmla="*/ 11 w 15"/>
                <a:gd name="T17" fmla="*/ 30 h 30"/>
                <a:gd name="T18" fmla="*/ 4 w 15"/>
                <a:gd name="T19" fmla="*/ 23 h 30"/>
                <a:gd name="T20" fmla="*/ 4 w 15"/>
                <a:gd name="T21" fmla="*/ 12 h 30"/>
                <a:gd name="T22" fmla="*/ 0 w 15"/>
                <a:gd name="T23" fmla="*/ 12 h 30"/>
                <a:gd name="T24" fmla="*/ 0 w 15"/>
                <a:gd name="T25" fmla="*/ 7 h 30"/>
                <a:gd name="T26" fmla="*/ 1 w 15"/>
                <a:gd name="T27" fmla="*/ 7 h 30"/>
                <a:gd name="T28" fmla="*/ 5 w 15"/>
                <a:gd name="T29" fmla="*/ 3 h 30"/>
                <a:gd name="T30" fmla="*/ 5 w 15"/>
                <a:gd name="T31" fmla="*/ 0 h 30"/>
                <a:gd name="T32" fmla="*/ 10 w 15"/>
                <a:gd name="T33" fmla="*/ 0 h 30"/>
                <a:gd name="T34" fmla="*/ 10 w 15"/>
                <a:gd name="T35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30">
                  <a:moveTo>
                    <a:pt x="10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4"/>
                    <a:pt x="11" y="25"/>
                    <a:pt x="13" y="25"/>
                  </a:cubicBezTo>
                  <a:cubicBezTo>
                    <a:pt x="14" y="25"/>
                    <a:pt x="15" y="24"/>
                    <a:pt x="15" y="24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30"/>
                    <a:pt x="13" y="30"/>
                    <a:pt x="11" y="30"/>
                  </a:cubicBezTo>
                  <a:cubicBezTo>
                    <a:pt x="7" y="30"/>
                    <a:pt x="4" y="27"/>
                    <a:pt x="4" y="2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7"/>
                    <a:pt x="5" y="5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/>
            <p:cNvSpPr>
              <a:spLocks noEditPoints="1"/>
            </p:cNvSpPr>
            <p:nvPr userDrawn="1"/>
          </p:nvSpPr>
          <p:spPr bwMode="auto">
            <a:xfrm>
              <a:off x="16683038" y="5091113"/>
              <a:ext cx="833438" cy="841375"/>
            </a:xfrm>
            <a:custGeom>
              <a:avLst/>
              <a:gdLst>
                <a:gd name="T0" fmla="*/ 24 w 24"/>
                <a:gd name="T1" fmla="*/ 12 h 24"/>
                <a:gd name="T2" fmla="*/ 12 w 24"/>
                <a:gd name="T3" fmla="*/ 24 h 24"/>
                <a:gd name="T4" fmla="*/ 0 w 24"/>
                <a:gd name="T5" fmla="*/ 12 h 24"/>
                <a:gd name="T6" fmla="*/ 12 w 24"/>
                <a:gd name="T7" fmla="*/ 0 h 24"/>
                <a:gd name="T8" fmla="*/ 24 w 24"/>
                <a:gd name="T9" fmla="*/ 12 h 24"/>
                <a:gd name="T10" fmla="*/ 18 w 24"/>
                <a:gd name="T11" fmla="*/ 12 h 24"/>
                <a:gd name="T12" fmla="*/ 12 w 24"/>
                <a:gd name="T13" fmla="*/ 6 h 24"/>
                <a:gd name="T14" fmla="*/ 6 w 24"/>
                <a:gd name="T15" fmla="*/ 12 h 24"/>
                <a:gd name="T16" fmla="*/ 12 w 24"/>
                <a:gd name="T17" fmla="*/ 19 h 24"/>
                <a:gd name="T18" fmla="*/ 18 w 24"/>
                <a:gd name="T1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cubicBezTo>
                    <a:pt x="24" y="19"/>
                    <a:pt x="19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lose/>
                  <a:moveTo>
                    <a:pt x="18" y="12"/>
                  </a:moveTo>
                  <a:cubicBezTo>
                    <a:pt x="18" y="8"/>
                    <a:pt x="15" y="6"/>
                    <a:pt x="12" y="6"/>
                  </a:cubicBezTo>
                  <a:cubicBezTo>
                    <a:pt x="9" y="6"/>
                    <a:pt x="6" y="8"/>
                    <a:pt x="6" y="12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8" y="17"/>
                    <a:pt x="18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18003838" y="4776788"/>
              <a:ext cx="728663" cy="1155700"/>
            </a:xfrm>
            <a:custGeom>
              <a:avLst/>
              <a:gdLst>
                <a:gd name="T0" fmla="*/ 0 w 459"/>
                <a:gd name="T1" fmla="*/ 728 h 728"/>
                <a:gd name="T2" fmla="*/ 0 w 459"/>
                <a:gd name="T3" fmla="*/ 0 h 728"/>
                <a:gd name="T4" fmla="*/ 131 w 459"/>
                <a:gd name="T5" fmla="*/ 0 h 728"/>
                <a:gd name="T6" fmla="*/ 131 w 459"/>
                <a:gd name="T7" fmla="*/ 596 h 728"/>
                <a:gd name="T8" fmla="*/ 459 w 459"/>
                <a:gd name="T9" fmla="*/ 596 h 728"/>
                <a:gd name="T10" fmla="*/ 459 w 459"/>
                <a:gd name="T11" fmla="*/ 728 h 728"/>
                <a:gd name="T12" fmla="*/ 0 w 459"/>
                <a:gd name="T13" fmla="*/ 72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9" h="728">
                  <a:moveTo>
                    <a:pt x="0" y="728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596"/>
                  </a:lnTo>
                  <a:lnTo>
                    <a:pt x="459" y="596"/>
                  </a:lnTo>
                  <a:lnTo>
                    <a:pt x="459" y="728"/>
                  </a:lnTo>
                  <a:lnTo>
                    <a:pt x="0" y="7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18837276" y="4705350"/>
              <a:ext cx="277813" cy="1227138"/>
            </a:xfrm>
            <a:custGeom>
              <a:avLst/>
              <a:gdLst>
                <a:gd name="T0" fmla="*/ 4 w 8"/>
                <a:gd name="T1" fmla="*/ 0 h 35"/>
                <a:gd name="T2" fmla="*/ 8 w 8"/>
                <a:gd name="T3" fmla="*/ 4 h 35"/>
                <a:gd name="T4" fmla="*/ 4 w 8"/>
                <a:gd name="T5" fmla="*/ 8 h 35"/>
                <a:gd name="T6" fmla="*/ 0 w 8"/>
                <a:gd name="T7" fmla="*/ 4 h 35"/>
                <a:gd name="T8" fmla="*/ 4 w 8"/>
                <a:gd name="T9" fmla="*/ 0 h 35"/>
                <a:gd name="T10" fmla="*/ 1 w 8"/>
                <a:gd name="T11" fmla="*/ 35 h 35"/>
                <a:gd name="T12" fmla="*/ 1 w 8"/>
                <a:gd name="T13" fmla="*/ 12 h 35"/>
                <a:gd name="T14" fmla="*/ 7 w 8"/>
                <a:gd name="T15" fmla="*/ 12 h 35"/>
                <a:gd name="T16" fmla="*/ 7 w 8"/>
                <a:gd name="T17" fmla="*/ 35 h 35"/>
                <a:gd name="T18" fmla="*/ 1 w 8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5">
                  <a:moveTo>
                    <a:pt x="4" y="0"/>
                  </a:move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/>
            <p:cNvSpPr>
              <a:spLocks/>
            </p:cNvSpPr>
            <p:nvPr userDrawn="1"/>
          </p:nvSpPr>
          <p:spPr bwMode="auto">
            <a:xfrm>
              <a:off x="19254788" y="4741863"/>
              <a:ext cx="520700" cy="1190625"/>
            </a:xfrm>
            <a:custGeom>
              <a:avLst/>
              <a:gdLst>
                <a:gd name="T0" fmla="*/ 10 w 15"/>
                <a:gd name="T1" fmla="*/ 8 h 34"/>
                <a:gd name="T2" fmla="*/ 10 w 15"/>
                <a:gd name="T3" fmla="*/ 11 h 34"/>
                <a:gd name="T4" fmla="*/ 15 w 15"/>
                <a:gd name="T5" fmla="*/ 11 h 34"/>
                <a:gd name="T6" fmla="*/ 15 w 15"/>
                <a:gd name="T7" fmla="*/ 16 h 34"/>
                <a:gd name="T8" fmla="*/ 10 w 15"/>
                <a:gd name="T9" fmla="*/ 16 h 34"/>
                <a:gd name="T10" fmla="*/ 10 w 15"/>
                <a:gd name="T11" fmla="*/ 34 h 34"/>
                <a:gd name="T12" fmla="*/ 4 w 15"/>
                <a:gd name="T13" fmla="*/ 34 h 34"/>
                <a:gd name="T14" fmla="*/ 4 w 15"/>
                <a:gd name="T15" fmla="*/ 16 h 34"/>
                <a:gd name="T16" fmla="*/ 0 w 15"/>
                <a:gd name="T17" fmla="*/ 16 h 34"/>
                <a:gd name="T18" fmla="*/ 0 w 15"/>
                <a:gd name="T19" fmla="*/ 11 h 34"/>
                <a:gd name="T20" fmla="*/ 4 w 15"/>
                <a:gd name="T21" fmla="*/ 11 h 34"/>
                <a:gd name="T22" fmla="*/ 4 w 15"/>
                <a:gd name="T23" fmla="*/ 8 h 34"/>
                <a:gd name="T24" fmla="*/ 12 w 15"/>
                <a:gd name="T25" fmla="*/ 0 h 34"/>
                <a:gd name="T26" fmla="*/ 15 w 15"/>
                <a:gd name="T27" fmla="*/ 0 h 34"/>
                <a:gd name="T28" fmla="*/ 15 w 15"/>
                <a:gd name="T29" fmla="*/ 5 h 34"/>
                <a:gd name="T30" fmla="*/ 13 w 15"/>
                <a:gd name="T31" fmla="*/ 5 h 34"/>
                <a:gd name="T32" fmla="*/ 10 w 15"/>
                <a:gd name="T3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34">
                  <a:moveTo>
                    <a:pt x="10" y="8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3"/>
                    <a:pt x="7" y="0"/>
                    <a:pt x="12" y="0"/>
                  </a:cubicBezTo>
                  <a:cubicBezTo>
                    <a:pt x="13" y="0"/>
                    <a:pt x="15" y="0"/>
                    <a:pt x="15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2" y="5"/>
                    <a:pt x="10" y="6"/>
                    <a:pt x="10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/>
            <p:cNvSpPr>
              <a:spLocks noEditPoints="1"/>
            </p:cNvSpPr>
            <p:nvPr userDrawn="1"/>
          </p:nvSpPr>
          <p:spPr bwMode="auto">
            <a:xfrm>
              <a:off x="19845338" y="5091113"/>
              <a:ext cx="763588" cy="841375"/>
            </a:xfrm>
            <a:custGeom>
              <a:avLst/>
              <a:gdLst>
                <a:gd name="T0" fmla="*/ 22 w 22"/>
                <a:gd name="T1" fmla="*/ 17 h 24"/>
                <a:gd name="T2" fmla="*/ 12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6 h 24"/>
                <a:gd name="T18" fmla="*/ 22 w 22"/>
                <a:gd name="T19" fmla="*/ 17 h 24"/>
                <a:gd name="T20" fmla="*/ 16 w 22"/>
                <a:gd name="T21" fmla="*/ 10 h 24"/>
                <a:gd name="T22" fmla="*/ 11 w 22"/>
                <a:gd name="T23" fmla="*/ 5 h 24"/>
                <a:gd name="T24" fmla="*/ 6 w 22"/>
                <a:gd name="T25" fmla="*/ 10 h 24"/>
                <a:gd name="T26" fmla="*/ 16 w 22"/>
                <a:gd name="T2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2" y="5"/>
                    <a:pt x="22" y="12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8" y="19"/>
                    <a:pt x="12" y="19"/>
                  </a:cubicBezTo>
                  <a:cubicBezTo>
                    <a:pt x="14" y="19"/>
                    <a:pt x="16" y="18"/>
                    <a:pt x="17" y="16"/>
                  </a:cubicBezTo>
                  <a:lnTo>
                    <a:pt x="22" y="17"/>
                  </a:lnTo>
                  <a:close/>
                  <a:moveTo>
                    <a:pt x="16" y="10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Oval 27"/>
            <p:cNvSpPr>
              <a:spLocks noChangeArrowheads="1"/>
            </p:cNvSpPr>
            <p:nvPr userDrawn="1"/>
          </p:nvSpPr>
          <p:spPr bwMode="auto">
            <a:xfrm>
              <a:off x="20748626" y="5653088"/>
              <a:ext cx="312738" cy="279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21409026" y="4776788"/>
              <a:ext cx="382588" cy="349250"/>
            </a:xfrm>
            <a:custGeom>
              <a:avLst/>
              <a:gdLst>
                <a:gd name="T0" fmla="*/ 0 w 241"/>
                <a:gd name="T1" fmla="*/ 220 h 220"/>
                <a:gd name="T2" fmla="*/ 0 w 241"/>
                <a:gd name="T3" fmla="*/ 0 h 220"/>
                <a:gd name="T4" fmla="*/ 44 w 241"/>
                <a:gd name="T5" fmla="*/ 0 h 220"/>
                <a:gd name="T6" fmla="*/ 109 w 241"/>
                <a:gd name="T7" fmla="*/ 154 h 220"/>
                <a:gd name="T8" fmla="*/ 175 w 241"/>
                <a:gd name="T9" fmla="*/ 0 h 220"/>
                <a:gd name="T10" fmla="*/ 241 w 241"/>
                <a:gd name="T11" fmla="*/ 0 h 220"/>
                <a:gd name="T12" fmla="*/ 241 w 241"/>
                <a:gd name="T13" fmla="*/ 220 h 220"/>
                <a:gd name="T14" fmla="*/ 197 w 241"/>
                <a:gd name="T15" fmla="*/ 220 h 220"/>
                <a:gd name="T16" fmla="*/ 197 w 241"/>
                <a:gd name="T17" fmla="*/ 66 h 220"/>
                <a:gd name="T18" fmla="*/ 131 w 241"/>
                <a:gd name="T19" fmla="*/ 220 h 220"/>
                <a:gd name="T20" fmla="*/ 109 w 241"/>
                <a:gd name="T21" fmla="*/ 220 h 220"/>
                <a:gd name="T22" fmla="*/ 44 w 241"/>
                <a:gd name="T23" fmla="*/ 66 h 220"/>
                <a:gd name="T24" fmla="*/ 44 w 241"/>
                <a:gd name="T25" fmla="*/ 220 h 220"/>
                <a:gd name="T26" fmla="*/ 0 w 241"/>
                <a:gd name="T2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1" h="220">
                  <a:moveTo>
                    <a:pt x="0" y="220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109" y="154"/>
                  </a:lnTo>
                  <a:lnTo>
                    <a:pt x="175" y="0"/>
                  </a:lnTo>
                  <a:lnTo>
                    <a:pt x="241" y="0"/>
                  </a:lnTo>
                  <a:lnTo>
                    <a:pt x="241" y="220"/>
                  </a:lnTo>
                  <a:lnTo>
                    <a:pt x="197" y="220"/>
                  </a:lnTo>
                  <a:lnTo>
                    <a:pt x="197" y="66"/>
                  </a:lnTo>
                  <a:lnTo>
                    <a:pt x="131" y="220"/>
                  </a:lnTo>
                  <a:lnTo>
                    <a:pt x="109" y="220"/>
                  </a:lnTo>
                  <a:lnTo>
                    <a:pt x="44" y="66"/>
                  </a:lnTo>
                  <a:lnTo>
                    <a:pt x="44" y="220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9"/>
            <p:cNvSpPr>
              <a:spLocks/>
            </p:cNvSpPr>
            <p:nvPr userDrawn="1"/>
          </p:nvSpPr>
          <p:spPr bwMode="auto">
            <a:xfrm>
              <a:off x="21061363" y="4776788"/>
              <a:ext cx="277813" cy="349250"/>
            </a:xfrm>
            <a:custGeom>
              <a:avLst/>
              <a:gdLst>
                <a:gd name="T0" fmla="*/ 0 w 175"/>
                <a:gd name="T1" fmla="*/ 0 h 220"/>
                <a:gd name="T2" fmla="*/ 175 w 175"/>
                <a:gd name="T3" fmla="*/ 0 h 220"/>
                <a:gd name="T4" fmla="*/ 175 w 175"/>
                <a:gd name="T5" fmla="*/ 44 h 220"/>
                <a:gd name="T6" fmla="*/ 110 w 175"/>
                <a:gd name="T7" fmla="*/ 44 h 220"/>
                <a:gd name="T8" fmla="*/ 110 w 175"/>
                <a:gd name="T9" fmla="*/ 220 h 220"/>
                <a:gd name="T10" fmla="*/ 66 w 175"/>
                <a:gd name="T11" fmla="*/ 220 h 220"/>
                <a:gd name="T12" fmla="*/ 66 w 175"/>
                <a:gd name="T13" fmla="*/ 44 h 220"/>
                <a:gd name="T14" fmla="*/ 0 w 175"/>
                <a:gd name="T15" fmla="*/ 44 h 220"/>
                <a:gd name="T16" fmla="*/ 0 w 175"/>
                <a:gd name="T1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20">
                  <a:moveTo>
                    <a:pt x="0" y="0"/>
                  </a:moveTo>
                  <a:lnTo>
                    <a:pt x="175" y="0"/>
                  </a:lnTo>
                  <a:lnTo>
                    <a:pt x="175" y="44"/>
                  </a:lnTo>
                  <a:lnTo>
                    <a:pt x="110" y="44"/>
                  </a:lnTo>
                  <a:lnTo>
                    <a:pt x="110" y="220"/>
                  </a:lnTo>
                  <a:lnTo>
                    <a:pt x="66" y="220"/>
                  </a:lnTo>
                  <a:lnTo>
                    <a:pt x="66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1190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_Imag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-24858" y="0"/>
            <a:ext cx="12216858" cy="6858000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EDBC8-358F-B145-8493-0D2E0FC86B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176" y="853131"/>
            <a:ext cx="11126788" cy="2198688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312493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80999"/>
            <a:ext cx="11425237" cy="8213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95401"/>
            <a:ext cx="379476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1295401"/>
            <a:ext cx="3803904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295401"/>
            <a:ext cx="379476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8C665B-2E7D-42CF-B622-947E87FE4C1B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2C35CA9D-2B55-4C68-97BE-E1089D733FF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34DD406-AD63-472D-89DF-36E3AD48AD16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5" name="Footer Placeholder 3">
              <a:extLst>
                <a:ext uri="{FF2B5EF4-FFF2-40B4-BE49-F238E27FC236}">
                  <a16:creationId xmlns:a16="http://schemas.microsoft.com/office/drawing/2014/main" id="{FE63EB8E-1452-4309-BCA5-FFA1AF4D0B9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6" name="TextBox 25">
              <a:extLst>
                <a:ext uri="{FF2B5EF4-FFF2-40B4-BE49-F238E27FC236}">
                  <a16:creationId xmlns:a16="http://schemas.microsoft.com/office/drawing/2014/main" id="{4E2F2CB2-DD35-4673-B2EF-5FC8DEFB5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5 December 2024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8" name="Rectangle 26">
              <a:extLst>
                <a:ext uri="{FF2B5EF4-FFF2-40B4-BE49-F238E27FC236}">
                  <a16:creationId xmlns:a16="http://schemas.microsoft.com/office/drawing/2014/main" id="{FB2CCA12-74AC-434A-B551-B8159B0F2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0" name="TextBox 24">
              <a:extLst>
                <a:ext uri="{FF2B5EF4-FFF2-40B4-BE49-F238E27FC236}">
                  <a16:creationId xmlns:a16="http://schemas.microsoft.com/office/drawing/2014/main" id="{017161D6-4AB3-45E4-AEFE-00D880DDA6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5" name="Footer Placeholder 3">
              <a:extLst>
                <a:ext uri="{FF2B5EF4-FFF2-40B4-BE49-F238E27FC236}">
                  <a16:creationId xmlns:a16="http://schemas.microsoft.com/office/drawing/2014/main" id="{55D8F11E-F9F8-43F2-85D3-6DF19B9A2E0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897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_Imag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-24858" y="0"/>
            <a:ext cx="12216858" cy="6858000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EDBC8-358F-B145-8493-0D2E0FC86B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176" y="853131"/>
            <a:ext cx="11126788" cy="2198688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257839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3" y="2321901"/>
            <a:ext cx="9521825" cy="1994392"/>
          </a:xfr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78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765EA-07B5-4EB4-8A6F-B246D4A6D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F6D1BA-CA5B-4948-A040-A589DA84A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0989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80999"/>
            <a:ext cx="11425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4048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95401"/>
            <a:ext cx="379476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1295401"/>
            <a:ext cx="3803904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295401"/>
            <a:ext cx="379476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B5BC73-EDDB-4E69-9DA6-20B368FBD0AF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0DF48745-B946-447C-B11E-7E950DC5B0F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3FDAA3-870C-4058-9692-A85FB7929839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6" name="Footer Placeholder 3">
              <a:extLst>
                <a:ext uri="{FF2B5EF4-FFF2-40B4-BE49-F238E27FC236}">
                  <a16:creationId xmlns:a16="http://schemas.microsoft.com/office/drawing/2014/main" id="{8DDA0244-1AB1-4FA1-96C0-D3041B253E1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7" name="TextBox 25">
              <a:extLst>
                <a:ext uri="{FF2B5EF4-FFF2-40B4-BE49-F238E27FC236}">
                  <a16:creationId xmlns:a16="http://schemas.microsoft.com/office/drawing/2014/main" id="{D50C54EB-18E0-40BE-A3D3-AEDC473B25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5 December 2024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8" name="Rectangle 26">
              <a:extLst>
                <a:ext uri="{FF2B5EF4-FFF2-40B4-BE49-F238E27FC236}">
                  <a16:creationId xmlns:a16="http://schemas.microsoft.com/office/drawing/2014/main" id="{CBECC73C-B1F5-488F-A032-ABFF89610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86C79C7-B6AB-49EA-9B30-DA8E231083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6" name="Footer Placeholder 3">
              <a:extLst>
                <a:ext uri="{FF2B5EF4-FFF2-40B4-BE49-F238E27FC236}">
                  <a16:creationId xmlns:a16="http://schemas.microsoft.com/office/drawing/2014/main" id="{D2A9C3FA-2221-49F3-B7C8-63D6669AC06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731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8448"/>
            <a:ext cx="11431590" cy="4956048"/>
          </a:xfrm>
        </p:spPr>
        <p:txBody>
          <a:bodyPr/>
          <a:lstStyle>
            <a:lvl1pPr>
              <a:lnSpc>
                <a:spcPct val="90000"/>
              </a:lnSpc>
              <a:defRPr sz="4800"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0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C7E976-602E-4798-9040-9FC479C609EC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29E3956E-4AE6-4089-8AFA-D06F2A3798E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6A4CE49-6AFE-43E0-A9E4-47F733AAD2A0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2" name="Footer Placeholder 3">
              <a:extLst>
                <a:ext uri="{FF2B5EF4-FFF2-40B4-BE49-F238E27FC236}">
                  <a16:creationId xmlns:a16="http://schemas.microsoft.com/office/drawing/2014/main" id="{AFCF6DEC-CB96-4F4F-A813-9FDC46678D6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BF3572EA-6A3D-45B7-BB6F-13DD9BF48C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5 December 2024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0" name="Rectangle 26">
              <a:extLst>
                <a:ext uri="{FF2B5EF4-FFF2-40B4-BE49-F238E27FC236}">
                  <a16:creationId xmlns:a16="http://schemas.microsoft.com/office/drawing/2014/main" id="{C488333E-1DA7-440F-A801-53A031415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113AB11E-BA43-44CB-91E3-75E3D9A8B7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2" name="Footer Placeholder 3">
              <a:extLst>
                <a:ext uri="{FF2B5EF4-FFF2-40B4-BE49-F238E27FC236}">
                  <a16:creationId xmlns:a16="http://schemas.microsoft.com/office/drawing/2014/main" id="{80EC80E9-2828-473B-B544-EA66FAC710D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341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384048"/>
            <a:ext cx="11426952" cy="5861304"/>
          </a:xfrm>
        </p:spPr>
        <p:txBody>
          <a:bodyPr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4C7818-7DB8-467B-9E38-AA676C0E5FDB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E57F5270-7B0B-4F18-9CAE-ED7E9D8D981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B8DA49F-2A82-4A25-B7DF-68BDBD59F8E7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2" name="Footer Placeholder 3">
              <a:extLst>
                <a:ext uri="{FF2B5EF4-FFF2-40B4-BE49-F238E27FC236}">
                  <a16:creationId xmlns:a16="http://schemas.microsoft.com/office/drawing/2014/main" id="{95677047-4885-4E97-A3DA-727BB67B768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74B04A53-7DF9-4EFA-B87E-025996DD0D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5 December 2024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0" name="Rectangle 26">
              <a:extLst>
                <a:ext uri="{FF2B5EF4-FFF2-40B4-BE49-F238E27FC236}">
                  <a16:creationId xmlns:a16="http://schemas.microsoft.com/office/drawing/2014/main" id="{D77D41B0-F83D-4452-8115-2E597916B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A0205578-7263-4EB1-8D3C-BF31A8B31A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2" name="Footer Placeholder 3">
              <a:extLst>
                <a:ext uri="{FF2B5EF4-FFF2-40B4-BE49-F238E27FC236}">
                  <a16:creationId xmlns:a16="http://schemas.microsoft.com/office/drawing/2014/main" id="{470741EF-B2CA-40DC-B692-450CDF55094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32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Only_ 1/3 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384048"/>
            <a:ext cx="3794760" cy="586130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384048"/>
            <a:ext cx="7623048" cy="58613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509AD8-1A9C-4EF5-B884-55D562DE900B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5017569D-9CE0-4BE3-B3CD-1A417F50828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FAE10B0-6483-4DD3-9AC6-B316EB7FBB02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9" name="Footer Placeholder 3">
              <a:extLst>
                <a:ext uri="{FF2B5EF4-FFF2-40B4-BE49-F238E27FC236}">
                  <a16:creationId xmlns:a16="http://schemas.microsoft.com/office/drawing/2014/main" id="{3946B169-B73F-47BE-BA5A-330CF1FA061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id="{C1C9907D-CB85-47D2-86D9-14E931DBEC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5 December 2024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A302562C-C7B6-4A04-86B2-FD850E758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F5E5EC0E-7B9B-4EED-B3F6-84B5F2DFF7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3" name="Footer Placeholder 3">
              <a:extLst>
                <a:ext uri="{FF2B5EF4-FFF2-40B4-BE49-F238E27FC236}">
                  <a16:creationId xmlns:a16="http://schemas.microsoft.com/office/drawing/2014/main" id="{FC03A5C1-226D-4759-A9FB-9012F2972C1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397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384048"/>
            <a:ext cx="3794760" cy="586130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384048"/>
            <a:ext cx="3803904" cy="58613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384048"/>
            <a:ext cx="3794760" cy="58613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629DD5-8302-44FC-A0B1-8337DE811511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C44D76EA-E240-4A6C-A525-7D54EE25181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1E4D0F6-5DAB-412C-8F1F-7CBE531A70F8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4" name="Footer Placeholder 3">
              <a:extLst>
                <a:ext uri="{FF2B5EF4-FFF2-40B4-BE49-F238E27FC236}">
                  <a16:creationId xmlns:a16="http://schemas.microsoft.com/office/drawing/2014/main" id="{8BCDBED6-3957-4CF5-A8B4-BE0F0AA278C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5" name="TextBox 25">
              <a:extLst>
                <a:ext uri="{FF2B5EF4-FFF2-40B4-BE49-F238E27FC236}">
                  <a16:creationId xmlns:a16="http://schemas.microsoft.com/office/drawing/2014/main" id="{06FAE734-6022-4CFB-BBE8-C6C087C058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5 December 2024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57336218-C1BE-4B17-ACB9-E2CFA8EBC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id="{42D3CC64-9451-41B1-8CF4-F14302BA19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4" name="Footer Placeholder 3">
              <a:extLst>
                <a:ext uri="{FF2B5EF4-FFF2-40B4-BE49-F238E27FC236}">
                  <a16:creationId xmlns:a16="http://schemas.microsoft.com/office/drawing/2014/main" id="{969DFDB4-0D9B-4D5F-9E78-85E6F2FB988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735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sz="quarter" idx="13"/>
          </p:nvPr>
        </p:nvSpPr>
        <p:spPr>
          <a:xfrm>
            <a:off x="384048" y="383675"/>
            <a:ext cx="7616952" cy="58613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019288" y="381000"/>
            <a:ext cx="3794760" cy="58642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45CE4F-6F70-4BAD-A37D-4113302E4C19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7E8A698D-770C-494C-B31A-7D8FAE71D85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B7AAFC-3AA8-49FF-BB2F-268106DDE51A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3" name="Footer Placeholder 3">
              <a:extLst>
                <a:ext uri="{FF2B5EF4-FFF2-40B4-BE49-F238E27FC236}">
                  <a16:creationId xmlns:a16="http://schemas.microsoft.com/office/drawing/2014/main" id="{1BB4D2D5-AFEF-4459-9BF9-8D067F6198E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5" name="TextBox 25">
              <a:extLst>
                <a:ext uri="{FF2B5EF4-FFF2-40B4-BE49-F238E27FC236}">
                  <a16:creationId xmlns:a16="http://schemas.microsoft.com/office/drawing/2014/main" id="{77D2C44C-7B05-467B-A795-49CF2F50FB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5 December 2024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7" name="Rectangle 26">
              <a:extLst>
                <a:ext uri="{FF2B5EF4-FFF2-40B4-BE49-F238E27FC236}">
                  <a16:creationId xmlns:a16="http://schemas.microsoft.com/office/drawing/2014/main" id="{46D3F0A3-CDF2-4060-8B2F-83A456E62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EEA5EC81-E79A-4C98-9B65-6C62E7DF2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3" name="Footer Placeholder 3">
              <a:extLst>
                <a:ext uri="{FF2B5EF4-FFF2-40B4-BE49-F238E27FC236}">
                  <a16:creationId xmlns:a16="http://schemas.microsoft.com/office/drawing/2014/main" id="{EC50136B-7BAF-40E7-B31A-EE90FE8E964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763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84048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84048" y="3314645"/>
            <a:ext cx="3816000" cy="2938461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200048" y="384048"/>
            <a:ext cx="3803262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200048" y="3314646"/>
            <a:ext cx="3803262" cy="293846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001000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8001000" y="3314646"/>
            <a:ext cx="3816000" cy="2938460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45E3E5-52BA-45CB-AE34-D170892E860C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3B577B29-35AD-4376-AB85-5AD24BCE43D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0C0AC3-044D-4C91-A5BE-0F9CABC8550F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8" name="Footer Placeholder 3">
              <a:extLst>
                <a:ext uri="{FF2B5EF4-FFF2-40B4-BE49-F238E27FC236}">
                  <a16:creationId xmlns:a16="http://schemas.microsoft.com/office/drawing/2014/main" id="{9CEA6B75-5546-49E7-8F15-5CCCBA27ADE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9" name="TextBox 25">
              <a:extLst>
                <a:ext uri="{FF2B5EF4-FFF2-40B4-BE49-F238E27FC236}">
                  <a16:creationId xmlns:a16="http://schemas.microsoft.com/office/drawing/2014/main" id="{4DEAC9CD-B13E-4D35-AB68-7AE7A06F4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5 December 2024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0" name="Rectangle 26">
              <a:extLst>
                <a:ext uri="{FF2B5EF4-FFF2-40B4-BE49-F238E27FC236}">
                  <a16:creationId xmlns:a16="http://schemas.microsoft.com/office/drawing/2014/main" id="{01DA0C63-CE71-441C-8394-40BA33F4C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CC87C814-250D-4D13-9F92-B437C3A596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2" name="Footer Placeholder 3">
              <a:extLst>
                <a:ext uri="{FF2B5EF4-FFF2-40B4-BE49-F238E27FC236}">
                  <a16:creationId xmlns:a16="http://schemas.microsoft.com/office/drawing/2014/main" id="{65582DA2-7D06-400F-85D7-66EFEB14445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123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3" y="379413"/>
            <a:ext cx="6546044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2280423-D31A-0A49-9C46-7AC0C2A2DB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28000" y="0"/>
            <a:ext cx="4064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7A8E2A-4A36-49B7-97C5-B28B154DFB63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4E3195D2-07B8-4C69-B164-16DF82FEFA3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7375B6-2F05-435F-8405-D6A69B36C390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3" name="Footer Placeholder 3">
              <a:extLst>
                <a:ext uri="{FF2B5EF4-FFF2-40B4-BE49-F238E27FC236}">
                  <a16:creationId xmlns:a16="http://schemas.microsoft.com/office/drawing/2014/main" id="{658D4024-932D-4BD7-8816-5439BEFB15B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46614E42-7CF7-4D68-AFF2-220AA6709B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5 December 2024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4B979D3F-52C3-4CFF-86F5-716C60EDF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A4002AE0-1215-44D8-A69A-99D0043688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3" name="Footer Placeholder 3">
              <a:extLst>
                <a:ext uri="{FF2B5EF4-FFF2-40B4-BE49-F238E27FC236}">
                  <a16:creationId xmlns:a16="http://schemas.microsoft.com/office/drawing/2014/main" id="{0DD60D4F-DDED-4FC0-904A-DE255BA2601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585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52521-A925-B84A-9560-CD10CA8B1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94009" cy="1325033"/>
          </a:xfrm>
          <a:prstGeom prst="rect">
            <a:avLst/>
          </a:prstGeom>
        </p:spPr>
        <p:txBody>
          <a:bodyPr anchor="ctr"/>
          <a:lstStyle>
            <a:lvl1pPr>
              <a:defRPr sz="5333" b="1" i="0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44684-9759-FD46-A618-8429D8FB3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7887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ed list- 2 Column with imag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Ins="0"/>
          <a:lstStyle/>
          <a:p>
            <a:r>
              <a:rPr lang="en-US" dirty="0"/>
              <a:t>Image right</a:t>
            </a:r>
            <a:endParaRPr lang="en-GB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1408C6FB-BB0C-CD4B-B374-025253E647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62597" y="1333500"/>
            <a:ext cx="5242052" cy="47879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61D9E2-4BFB-4A6F-A885-AE3A5C254DC7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348D6E41-D129-47BF-8048-84CC50D0625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5AE57E-ED9D-4D30-B5BB-5B890BD8A6A0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5" name="Footer Placeholder 3">
              <a:extLst>
                <a:ext uri="{FF2B5EF4-FFF2-40B4-BE49-F238E27FC236}">
                  <a16:creationId xmlns:a16="http://schemas.microsoft.com/office/drawing/2014/main" id="{A9D80115-46FD-4867-98CE-79D9ACB5A22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6" name="TextBox 25">
              <a:extLst>
                <a:ext uri="{FF2B5EF4-FFF2-40B4-BE49-F238E27FC236}">
                  <a16:creationId xmlns:a16="http://schemas.microsoft.com/office/drawing/2014/main" id="{7D15C1AF-3889-495A-82E5-86D5347DA6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5 December 2024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8F161AC0-C82E-449A-9774-6250C2166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55AF0BF9-A59D-4ED9-AFDF-D217FEEC5D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3" name="Footer Placeholder 3">
              <a:extLst>
                <a:ext uri="{FF2B5EF4-FFF2-40B4-BE49-F238E27FC236}">
                  <a16:creationId xmlns:a16="http://schemas.microsoft.com/office/drawing/2014/main" id="{78A3495F-08B5-49B7-B8D0-85440129499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738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9412" y="381000"/>
            <a:ext cx="11425237" cy="435864"/>
          </a:xfrm>
        </p:spPr>
        <p:txBody>
          <a:bodyPr rIns="0"/>
          <a:lstStyle>
            <a:lvl1pPr>
              <a:defRPr/>
            </a:lvl1pPr>
          </a:lstStyle>
          <a:p>
            <a:r>
              <a:rPr lang="en-US" dirty="0"/>
              <a:t>Image left</a:t>
            </a:r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EF009F2-17EF-7F4F-91BC-C9D2B62F45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4048" y="1333500"/>
            <a:ext cx="5708649" cy="49149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250FB7-BC1F-4D60-A1BA-8872DD950A0A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A0C22D61-94E0-4F0C-876C-100C5DBEFFE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CE2885-9B92-43AC-A8FC-DE8903D555B8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5" name="Footer Placeholder 3">
              <a:extLst>
                <a:ext uri="{FF2B5EF4-FFF2-40B4-BE49-F238E27FC236}">
                  <a16:creationId xmlns:a16="http://schemas.microsoft.com/office/drawing/2014/main" id="{9049E853-7A75-419C-B2FB-00E3C243068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6" name="TextBox 25">
              <a:extLst>
                <a:ext uri="{FF2B5EF4-FFF2-40B4-BE49-F238E27FC236}">
                  <a16:creationId xmlns:a16="http://schemas.microsoft.com/office/drawing/2014/main" id="{8632C330-393C-4984-86D5-59EC238378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5 December 2024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7" name="Rectangle 26">
              <a:extLst>
                <a:ext uri="{FF2B5EF4-FFF2-40B4-BE49-F238E27FC236}">
                  <a16:creationId xmlns:a16="http://schemas.microsoft.com/office/drawing/2014/main" id="{27A66FA0-7B4C-49EA-BEE1-A8F88221A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6F0A99C5-714E-4F9D-BC33-6413A24241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3" name="Footer Placeholder 3">
              <a:extLst>
                <a:ext uri="{FF2B5EF4-FFF2-40B4-BE49-F238E27FC236}">
                  <a16:creationId xmlns:a16="http://schemas.microsoft.com/office/drawing/2014/main" id="{DF148B9C-D872-4166-937E-F26F48AF49E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686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9412" y="381000"/>
            <a:ext cx="11425237" cy="435864"/>
          </a:xfrm>
        </p:spPr>
        <p:txBody>
          <a:bodyPr rIns="0"/>
          <a:lstStyle>
            <a:lvl1pPr>
              <a:defRPr/>
            </a:lvl1pPr>
          </a:lstStyle>
          <a:p>
            <a:r>
              <a:rPr lang="en-US" dirty="0"/>
              <a:t>2 images</a:t>
            </a:r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EF009F2-17EF-7F4F-91BC-C9D2B62F45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4048" y="1335024"/>
            <a:ext cx="3379977" cy="21854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D33E0B6-FA3C-4C42-8E9A-A34DC203DBF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4048" y="3944207"/>
            <a:ext cx="3379977" cy="21854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726177-B364-4A05-B182-1F9BFBA166D4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BB0B2729-CE39-4D19-BEF6-01A72BE96E4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194B9D-C2C5-4A01-9445-F1167CC4097A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5" name="Footer Placeholder 3">
              <a:extLst>
                <a:ext uri="{FF2B5EF4-FFF2-40B4-BE49-F238E27FC236}">
                  <a16:creationId xmlns:a16="http://schemas.microsoft.com/office/drawing/2014/main" id="{BF360822-D4E6-421A-92DB-96F04DCB21A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6" name="TextBox 25">
              <a:extLst>
                <a:ext uri="{FF2B5EF4-FFF2-40B4-BE49-F238E27FC236}">
                  <a16:creationId xmlns:a16="http://schemas.microsoft.com/office/drawing/2014/main" id="{372EB1BA-DBAA-4D01-83CC-39D54F8A17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5 December 2024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8" name="Rectangle 26">
              <a:extLst>
                <a:ext uri="{FF2B5EF4-FFF2-40B4-BE49-F238E27FC236}">
                  <a16:creationId xmlns:a16="http://schemas.microsoft.com/office/drawing/2014/main" id="{23124B40-703E-4D86-9A25-7FFA80B9E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9" name="TextBox 24">
              <a:extLst>
                <a:ext uri="{FF2B5EF4-FFF2-40B4-BE49-F238E27FC236}">
                  <a16:creationId xmlns:a16="http://schemas.microsoft.com/office/drawing/2014/main" id="{B53BB185-470E-48F1-95C6-0B65571CB9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6" name="Footer Placeholder 3">
              <a:extLst>
                <a:ext uri="{FF2B5EF4-FFF2-40B4-BE49-F238E27FC236}">
                  <a16:creationId xmlns:a16="http://schemas.microsoft.com/office/drawing/2014/main" id="{EB3BE6BB-07F1-49C5-AAD2-3EE520F35DA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775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9412" y="381000"/>
            <a:ext cx="11425237" cy="435864"/>
          </a:xfrm>
        </p:spPr>
        <p:txBody>
          <a:bodyPr rIns="0"/>
          <a:lstStyle>
            <a:lvl1pPr>
              <a:defRPr/>
            </a:lvl1pPr>
          </a:lstStyle>
          <a:p>
            <a:r>
              <a:rPr lang="en-US" dirty="0"/>
              <a:t>3 Column</a:t>
            </a:r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EF009F2-17EF-7F4F-91BC-C9D2B62F45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7351" y="1335024"/>
            <a:ext cx="3379977" cy="233420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645E584F-5DE2-B141-AC84-3A34A02CE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12353" y="1335024"/>
            <a:ext cx="3379977" cy="233420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055D5057-AB79-EC43-800A-30C61EFE7C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99852" y="1335024"/>
            <a:ext cx="3379977" cy="233420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D5E9CE-9795-46E1-895C-B0F36A871BD9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FF678131-3E5E-4604-85C7-310DDA047B9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79BD488-A603-411E-A395-A807603835A7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7" name="Footer Placeholder 3">
              <a:extLst>
                <a:ext uri="{FF2B5EF4-FFF2-40B4-BE49-F238E27FC236}">
                  <a16:creationId xmlns:a16="http://schemas.microsoft.com/office/drawing/2014/main" id="{F6397A6C-D3BC-4CBC-85E4-3125FBDFA67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8" name="TextBox 25">
              <a:extLst>
                <a:ext uri="{FF2B5EF4-FFF2-40B4-BE49-F238E27FC236}">
                  <a16:creationId xmlns:a16="http://schemas.microsoft.com/office/drawing/2014/main" id="{5A700EEE-3618-4A79-AC0B-5F3FD98B66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5 December 2024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9" name="Rectangle 26">
              <a:extLst>
                <a:ext uri="{FF2B5EF4-FFF2-40B4-BE49-F238E27FC236}">
                  <a16:creationId xmlns:a16="http://schemas.microsoft.com/office/drawing/2014/main" id="{FA701E83-B5A4-449E-8FA9-E17581AA9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0" name="TextBox 24">
              <a:extLst>
                <a:ext uri="{FF2B5EF4-FFF2-40B4-BE49-F238E27FC236}">
                  <a16:creationId xmlns:a16="http://schemas.microsoft.com/office/drawing/2014/main" id="{7835B9E9-F5A4-41CF-8A76-3526280DCD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1" name="Footer Placeholder 3">
              <a:extLst>
                <a:ext uri="{FF2B5EF4-FFF2-40B4-BE49-F238E27FC236}">
                  <a16:creationId xmlns:a16="http://schemas.microsoft.com/office/drawing/2014/main" id="{B12651EB-FF4D-4451-869B-9A195B4B931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186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ontent -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9412" y="381000"/>
            <a:ext cx="11425237" cy="435864"/>
          </a:xfrm>
        </p:spPr>
        <p:txBody>
          <a:bodyPr rIns="0"/>
          <a:lstStyle>
            <a:lvl1pPr>
              <a:defRPr/>
            </a:lvl1pPr>
          </a:lstStyle>
          <a:p>
            <a:r>
              <a:rPr lang="en-US" dirty="0"/>
              <a:t>4 Column</a:t>
            </a:r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EF009F2-17EF-7F4F-91BC-C9D2B62F45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7351" y="1335024"/>
            <a:ext cx="2599689" cy="233420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8E301B7-7692-CC4B-B7B1-C6AF36DB68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40280" y="1333500"/>
            <a:ext cx="2599689" cy="233420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70A4A61-55BF-B84F-A6BF-9C4D85C5EBC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2029" y="1333500"/>
            <a:ext cx="2599689" cy="233420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C7A4C35A-34A5-B54C-BA60-9A722D5787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43778" y="1333500"/>
            <a:ext cx="2599689" cy="233420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185ABA-C846-45F4-8543-1819B45D5DC2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881C24B-2C5D-4CDB-A0BF-2744545C161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098D8E4-0D63-4C3E-862D-CA1DED0434DE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9" name="Footer Placeholder 3">
              <a:extLst>
                <a:ext uri="{FF2B5EF4-FFF2-40B4-BE49-F238E27FC236}">
                  <a16:creationId xmlns:a16="http://schemas.microsoft.com/office/drawing/2014/main" id="{7F73DE3B-404F-4E5A-8B39-368646D5049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id="{BF14E099-0E85-4EEE-8BB0-6E94402C3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5 December 2024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76B314DD-FA6E-4CDF-BC00-CB3B2AA26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0340319C-502E-4FEA-BBEC-10C7C73B8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3" name="Footer Placeholder 3">
              <a:extLst>
                <a:ext uri="{FF2B5EF4-FFF2-40B4-BE49-F238E27FC236}">
                  <a16:creationId xmlns:a16="http://schemas.microsoft.com/office/drawing/2014/main" id="{1D911506-2972-4658-8B12-44E37743786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638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Ins="0"/>
          <a:lstStyle/>
          <a:p>
            <a:r>
              <a:rPr lang="en-US" dirty="0"/>
              <a:t>Video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30DA5EFA-4F73-A14E-A503-3A05AC68643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68565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B3E3824F-1E19-1D4D-B126-171AF4527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" y="374904"/>
            <a:ext cx="11425237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DBB18F-F33E-2448-8A54-44C7F0BA80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412" y="1787585"/>
            <a:ext cx="11211399" cy="3049109"/>
          </a:xfrm>
        </p:spPr>
        <p:txBody>
          <a:bodyPr/>
          <a:lstStyle>
            <a:lvl1pPr algn="l">
              <a:defRPr sz="3000" b="0" i="1">
                <a:latin typeface="3M Circular TT Light" panose="020B0404020101020102" pitchFamily="34" charset="77"/>
                <a:cs typeface="3M Circular TT Light" panose="020B0404020101020102" pitchFamily="34" charset="77"/>
              </a:defRPr>
            </a:lvl1pPr>
          </a:lstStyle>
          <a:p>
            <a:pPr algn="l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elid</a:t>
            </a:r>
            <a:r>
              <a:rPr lang="en-US" dirty="0"/>
              <a:t>, </a:t>
            </a:r>
            <a:r>
              <a:rPr lang="en-US" dirty="0" err="1"/>
              <a:t>sd</a:t>
            </a:r>
            <a:r>
              <a:rPr lang="en-US" dirty="0"/>
              <a:t> do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Massa </a:t>
            </a:r>
            <a:r>
              <a:rPr lang="en-US" dirty="0" err="1"/>
              <a:t>ultricies</a:t>
            </a:r>
            <a:r>
              <a:rPr lang="en-US" dirty="0"/>
              <a:t> mi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dolor. </a:t>
            </a:r>
            <a:r>
              <a:rPr lang="en-US" dirty="0" err="1"/>
              <a:t>Donec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diam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set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.”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F21279-1DBF-8E49-A4ED-CDA7BA6EEF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413" y="4991894"/>
            <a:ext cx="4145380" cy="795295"/>
          </a:xfrm>
        </p:spPr>
        <p:txBody>
          <a:bodyPr/>
          <a:lstStyle>
            <a:lvl1pPr>
              <a:defRPr sz="2700" b="0" i="0">
                <a:latin typeface="3M Circular TT Light" panose="020B0404020101020102" pitchFamily="34" charset="77"/>
                <a:cs typeface="3M Circular TT Light" panose="020B0404020101020102" pitchFamily="34" charset="77"/>
              </a:defRPr>
            </a:lvl1pPr>
          </a:lstStyle>
          <a:p>
            <a:pPr lvl="0"/>
            <a:r>
              <a:rPr lang="en-US" dirty="0"/>
              <a:t>- Lorem ipsum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FDCF94-A093-4696-81FB-451141098C5F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C23270C2-1DA2-4294-8627-F9BCDF3D48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DDD78E-CA68-4691-AFE2-6A2582831D6F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5" name="Footer Placeholder 3">
              <a:extLst>
                <a:ext uri="{FF2B5EF4-FFF2-40B4-BE49-F238E27FC236}">
                  <a16:creationId xmlns:a16="http://schemas.microsoft.com/office/drawing/2014/main" id="{EC71EC67-F369-49D8-8435-CB7B3DEECB6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6" name="TextBox 25">
              <a:extLst>
                <a:ext uri="{FF2B5EF4-FFF2-40B4-BE49-F238E27FC236}">
                  <a16:creationId xmlns:a16="http://schemas.microsoft.com/office/drawing/2014/main" id="{CA04BF21-382F-4FAE-B497-AE3D4E9309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5 December 2024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8" name="Rectangle 26">
              <a:extLst>
                <a:ext uri="{FF2B5EF4-FFF2-40B4-BE49-F238E27FC236}">
                  <a16:creationId xmlns:a16="http://schemas.microsoft.com/office/drawing/2014/main" id="{2AAE4066-75BD-4495-B398-FD33ACAC2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9" name="TextBox 24">
              <a:extLst>
                <a:ext uri="{FF2B5EF4-FFF2-40B4-BE49-F238E27FC236}">
                  <a16:creationId xmlns:a16="http://schemas.microsoft.com/office/drawing/2014/main" id="{F9B09BAC-F5DB-4EC1-9EC1-713DA80506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5" name="Footer Placeholder 3">
              <a:extLst>
                <a:ext uri="{FF2B5EF4-FFF2-40B4-BE49-F238E27FC236}">
                  <a16:creationId xmlns:a16="http://schemas.microsoft.com/office/drawing/2014/main" id="{986831FD-A743-40F3-AAA5-15B4C0C4456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628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B3E3824F-1E19-1D4D-B126-171AF4527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" y="374904"/>
            <a:ext cx="11425237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6843C-DA19-0C4A-AD23-CA53FB454B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858" y="2554048"/>
            <a:ext cx="11425237" cy="813540"/>
          </a:xfrm>
        </p:spPr>
        <p:txBody>
          <a:bodyPr/>
          <a:lstStyle>
            <a:lvl1pPr>
              <a:defRPr sz="5000" b="0" i="1">
                <a:latin typeface="3M Circular TT Book" panose="020B0604020101020102" pitchFamily="34" charset="77"/>
                <a:cs typeface="3M Circular TT Book" panose="020B0604020101020102" pitchFamily="34" charset="77"/>
              </a:defRPr>
            </a:lvl1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 sed </a:t>
            </a:r>
            <a:r>
              <a:rPr lang="en-US" dirty="0" err="1"/>
              <a:t>eges</a:t>
            </a:r>
            <a:r>
              <a:rPr lang="en-US" dirty="0"/>
              <a:t>.”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3EA499-98AD-A041-A57E-01FF1DEF49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1858" y="3863557"/>
            <a:ext cx="2970184" cy="660318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dirty="0"/>
              <a:t>- Lorem ipsum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33CDCE-4482-4421-8AD1-152BFF46AB85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C5103BAD-AB67-466C-AF9B-011745F9CF2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F7BF8E-516A-4A4D-8DC2-B52EA6C200A0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5" name="Footer Placeholder 3">
              <a:extLst>
                <a:ext uri="{FF2B5EF4-FFF2-40B4-BE49-F238E27FC236}">
                  <a16:creationId xmlns:a16="http://schemas.microsoft.com/office/drawing/2014/main" id="{7B294557-5683-463F-8A25-2DF7C4BF5FD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6" name="TextBox 25">
              <a:extLst>
                <a:ext uri="{FF2B5EF4-FFF2-40B4-BE49-F238E27FC236}">
                  <a16:creationId xmlns:a16="http://schemas.microsoft.com/office/drawing/2014/main" id="{3A0AA628-A17F-455D-A01E-03F3067DB3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5 December 2024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8" name="Rectangle 26">
              <a:extLst>
                <a:ext uri="{FF2B5EF4-FFF2-40B4-BE49-F238E27FC236}">
                  <a16:creationId xmlns:a16="http://schemas.microsoft.com/office/drawing/2014/main" id="{F6B5E178-71C7-462D-96A9-A854BDBD7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746EE82E-A100-4183-99AB-05CD2A0F61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5" name="Footer Placeholder 3">
              <a:extLst>
                <a:ext uri="{FF2B5EF4-FFF2-40B4-BE49-F238E27FC236}">
                  <a16:creationId xmlns:a16="http://schemas.microsoft.com/office/drawing/2014/main" id="{B377B704-4866-4ACB-BC39-CA9652C385D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15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B3E3824F-1E19-1D4D-B126-171AF4527B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412" y="374904"/>
            <a:ext cx="11425237" cy="822960"/>
          </a:xfrm>
        </p:spPr>
        <p:txBody>
          <a:bodyPr/>
          <a:lstStyle/>
          <a:p>
            <a:r>
              <a:rPr lang="en-US" dirty="0"/>
              <a:t>Quote page + Image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D9849C-B90B-F443-ACCA-332B6EEC5F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9412" y="1824038"/>
            <a:ext cx="3430587" cy="32099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A0F4F-CE16-9E4D-9237-4CEEFC8A27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00365" y="1824038"/>
            <a:ext cx="7174771" cy="2676154"/>
          </a:xfrm>
        </p:spPr>
        <p:txBody>
          <a:bodyPr rIns="0"/>
          <a:lstStyle>
            <a:lvl1pPr algn="l">
              <a:defRPr sz="2000" b="0" i="1">
                <a:latin typeface="3M Circular TT Book" panose="020B0604020101020102" pitchFamily="34" charset="77"/>
                <a:cs typeface="3M Circular TT Book" panose="020B0604020101020102" pitchFamily="34" charset="77"/>
              </a:defRPr>
            </a:lvl1pPr>
          </a:lstStyle>
          <a:p>
            <a:pPr algn="l"/>
            <a:r>
              <a:rPr lang="en-US" sz="2000" b="0" i="1" dirty="0">
                <a:latin typeface="+mn-lt"/>
                <a:cs typeface="3M Circular TT Book" panose="020B0604020101020102" pitchFamily="34" charset="77"/>
              </a:rPr>
              <a:t>“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Lorem ipsum dolor sit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amet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,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consectetur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adipiscing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elit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, sed do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eiusmod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tempor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incididunt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ut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labore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et dolore magna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aliqua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. Ut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enim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ad minim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veniam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,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quis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nostrud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exercitation.</a:t>
            </a:r>
            <a:r>
              <a:rPr lang="en-US" sz="2000" b="0" i="1" dirty="0">
                <a:latin typeface="3M Circular TT Book" panose="020B0604020101020102" pitchFamily="34" charset="77"/>
                <a:cs typeface="3M Circular TT Book" panose="020B0604020101020102" pitchFamily="34" charset="77"/>
              </a:rPr>
              <a:t>”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B8E8CC-62C3-7D44-8C21-52519669EB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00365" y="4657218"/>
            <a:ext cx="2511996" cy="376745"/>
          </a:xfrm>
        </p:spPr>
        <p:txBody>
          <a:bodyPr rIns="0"/>
          <a:lstStyle>
            <a:lvl1pPr algn="l">
              <a:defRPr/>
            </a:lvl1pPr>
          </a:lstStyle>
          <a:p>
            <a:pPr lvl="0"/>
            <a:r>
              <a:rPr lang="en-US" dirty="0"/>
              <a:t>- Lorem Ipsum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6C8F57-9B53-4CD1-AC8C-C61B7D3FB59C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93C81769-7E46-4502-A00C-8EEE8AAADF8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8F6A52-CCD0-4CCC-9ECB-3BB69F0A6511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5" name="Footer Placeholder 3">
              <a:extLst>
                <a:ext uri="{FF2B5EF4-FFF2-40B4-BE49-F238E27FC236}">
                  <a16:creationId xmlns:a16="http://schemas.microsoft.com/office/drawing/2014/main" id="{9A0F2698-FCBC-4BDF-83E5-151AEB0F6A1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6" name="TextBox 25">
              <a:extLst>
                <a:ext uri="{FF2B5EF4-FFF2-40B4-BE49-F238E27FC236}">
                  <a16:creationId xmlns:a16="http://schemas.microsoft.com/office/drawing/2014/main" id="{F7EDB742-1CC4-42AE-99B5-018E38BC23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5 December 2024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8" name="Rectangle 26">
              <a:extLst>
                <a:ext uri="{FF2B5EF4-FFF2-40B4-BE49-F238E27FC236}">
                  <a16:creationId xmlns:a16="http://schemas.microsoft.com/office/drawing/2014/main" id="{9D21A217-D7EB-412D-BC8A-403F378E4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9" name="TextBox 24">
              <a:extLst>
                <a:ext uri="{FF2B5EF4-FFF2-40B4-BE49-F238E27FC236}">
                  <a16:creationId xmlns:a16="http://schemas.microsoft.com/office/drawing/2014/main" id="{72690EB9-CE4C-47DE-9610-FE1E70D39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5" name="Footer Placeholder 3">
              <a:extLst>
                <a:ext uri="{FF2B5EF4-FFF2-40B4-BE49-F238E27FC236}">
                  <a16:creationId xmlns:a16="http://schemas.microsoft.com/office/drawing/2014/main" id="{8FACE325-EC48-45F6-BE1B-DAE75F09B2B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830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4102443" y="4914459"/>
            <a:ext cx="547228" cy="151811"/>
          </a:xfrm>
          <a:custGeom>
            <a:avLst/>
            <a:gdLst>
              <a:gd name="connsiteX0" fmla="*/ 0 w 547228"/>
              <a:gd name="connsiteY0" fmla="*/ 0 h 151811"/>
              <a:gd name="connsiteX1" fmla="*/ 547228 w 547228"/>
              <a:gd name="connsiteY1" fmla="*/ 70610 h 151811"/>
              <a:gd name="connsiteX2" fmla="*/ 526045 w 547228"/>
              <a:gd name="connsiteY2" fmla="*/ 151811 h 15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228" h="151811">
                <a:moveTo>
                  <a:pt x="0" y="0"/>
                </a:moveTo>
                <a:lnTo>
                  <a:pt x="547228" y="70610"/>
                </a:lnTo>
                <a:lnTo>
                  <a:pt x="526045" y="151811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745794" y="2426110"/>
            <a:ext cx="2263877" cy="4424516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877" h="4424516">
                <a:moveTo>
                  <a:pt x="958645" y="0"/>
                </a:moveTo>
                <a:lnTo>
                  <a:pt x="2263877" y="1393722"/>
                </a:lnTo>
                <a:lnTo>
                  <a:pt x="0" y="4424516"/>
                </a:lnTo>
                <a:lnTo>
                  <a:pt x="95864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9" name="Freeform 28"/>
          <p:cNvSpPr/>
          <p:nvPr/>
        </p:nvSpPr>
        <p:spPr>
          <a:xfrm>
            <a:off x="-1" y="-1"/>
            <a:ext cx="3153403" cy="177371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3403" h="1773715">
                <a:moveTo>
                  <a:pt x="0" y="0"/>
                </a:moveTo>
                <a:lnTo>
                  <a:pt x="1036790" y="1773715"/>
                </a:lnTo>
                <a:lnTo>
                  <a:pt x="3153403" y="17711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34349EE-095D-4F41-A12A-9F3D57FC2C79}"/>
              </a:ext>
            </a:extLst>
          </p:cNvPr>
          <p:cNvSpPr/>
          <p:nvPr userDrawn="1"/>
        </p:nvSpPr>
        <p:spPr>
          <a:xfrm>
            <a:off x="-2" y="-2"/>
            <a:ext cx="12192001" cy="6929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7" name="Text Placeholder 45">
            <a:extLst>
              <a:ext uri="{FF2B5EF4-FFF2-40B4-BE49-F238E27FC236}">
                <a16:creationId xmlns:a16="http://schemas.microsoft.com/office/drawing/2014/main" id="{92975E16-80FD-144A-B61E-D0F2ED732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38024"/>
            <a:ext cx="11430000" cy="3682514"/>
          </a:xfrm>
        </p:spPr>
        <p:txBody>
          <a:bodyPr/>
          <a:lstStyle>
            <a:lvl1pPr>
              <a:defRPr sz="5500" b="1" i="1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</a:t>
            </a:r>
            <a:br>
              <a:rPr lang="en-US" dirty="0"/>
            </a:br>
            <a:r>
              <a:rPr lang="en-US" dirty="0"/>
              <a:t> 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.”</a:t>
            </a:r>
          </a:p>
        </p:txBody>
      </p:sp>
      <p:sp>
        <p:nvSpPr>
          <p:cNvPr id="8" name="Text Placeholder 45">
            <a:extLst>
              <a:ext uri="{FF2B5EF4-FFF2-40B4-BE49-F238E27FC236}">
                <a16:creationId xmlns:a16="http://schemas.microsoft.com/office/drawing/2014/main" id="{B6DAF542-3ACE-ED4E-8316-1343A459B1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665" y="5016157"/>
            <a:ext cx="6872802" cy="977961"/>
          </a:xfrm>
        </p:spPr>
        <p:txBody>
          <a:bodyPr/>
          <a:lstStyle>
            <a:lvl1pPr algn="l">
              <a:defRPr sz="3500" b="1" i="1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</a:lstStyle>
          <a:p>
            <a:pPr lvl="0"/>
            <a:r>
              <a:rPr lang="en-US" dirty="0"/>
              <a:t>– Lorem Ipsum</a:t>
            </a:r>
          </a:p>
        </p:txBody>
      </p:sp>
    </p:spTree>
    <p:extLst>
      <p:ext uri="{BB962C8B-B14F-4D97-AF65-F5344CB8AC3E}">
        <p14:creationId xmlns:p14="http://schemas.microsoft.com/office/powerpoint/2010/main" val="125207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otal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5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Black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2F7BA7-EC2E-4292-A559-789E7B774EF7}"/>
              </a:ext>
            </a:extLst>
          </p:cNvPr>
          <p:cNvSpPr/>
          <p:nvPr userDrawn="1"/>
        </p:nvSpPr>
        <p:spPr>
          <a:xfrm>
            <a:off x="0" y="0"/>
            <a:ext cx="1224689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3"/>
            <a:ext cx="11425237" cy="8229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87DB69-820F-41BD-AED8-27F06F0EF12A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 dirty="0" err="1">
              <a:solidFill>
                <a:schemeClr val="bg1"/>
              </a:solidFill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6A4115B-255F-4168-995A-C88FF2AE586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9FBA2E-D2EC-478C-A6BE-46EC83ECCC2F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5" name="Footer Placeholder 3">
              <a:extLst>
                <a:ext uri="{FF2B5EF4-FFF2-40B4-BE49-F238E27FC236}">
                  <a16:creationId xmlns:a16="http://schemas.microsoft.com/office/drawing/2014/main" id="{D29C4339-7767-42E3-9BD1-45FF45AF077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7" name="TextBox 25">
              <a:extLst>
                <a:ext uri="{FF2B5EF4-FFF2-40B4-BE49-F238E27FC236}">
                  <a16:creationId xmlns:a16="http://schemas.microsoft.com/office/drawing/2014/main" id="{BDCC712C-DD43-4518-A1F4-28D3C4F6DE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5 December 2024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8" name="Rectangle 26">
              <a:extLst>
                <a:ext uri="{FF2B5EF4-FFF2-40B4-BE49-F238E27FC236}">
                  <a16:creationId xmlns:a16="http://schemas.microsoft.com/office/drawing/2014/main" id="{8C3D5B2E-F604-4E5C-BDA9-BEBF31C10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9" name="TextBox 24">
              <a:extLst>
                <a:ext uri="{FF2B5EF4-FFF2-40B4-BE49-F238E27FC236}">
                  <a16:creationId xmlns:a16="http://schemas.microsoft.com/office/drawing/2014/main" id="{95184A0A-9866-4D44-9390-D75D4A12B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0" name="Footer Placeholder 3">
              <a:extLst>
                <a:ext uri="{FF2B5EF4-FFF2-40B4-BE49-F238E27FC236}">
                  <a16:creationId xmlns:a16="http://schemas.microsoft.com/office/drawing/2014/main" id="{8685A8E0-6775-4CA6-880C-60F47FE4F25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chemeClr val="bg1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021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- Black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2F7BA7-EC2E-4292-A559-789E7B774EF7}"/>
              </a:ext>
            </a:extLst>
          </p:cNvPr>
          <p:cNvSpPr/>
          <p:nvPr userDrawn="1"/>
        </p:nvSpPr>
        <p:spPr>
          <a:xfrm>
            <a:off x="0" y="0"/>
            <a:ext cx="1224689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B22E745-74AA-44BB-8254-818FFAA99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410" y="1294802"/>
            <a:ext cx="11433180" cy="49955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3"/>
            <a:ext cx="11425237" cy="8229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87DB69-820F-41BD-AED8-27F06F0EF12A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 dirty="0" err="1">
              <a:solidFill>
                <a:schemeClr val="bg1"/>
              </a:solidFill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6A4115B-255F-4168-995A-C88FF2AE586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96ADAD-B604-4AF9-A845-A9BF1E5FCDF6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9" name="Footer Placeholder 3">
              <a:extLst>
                <a:ext uri="{FF2B5EF4-FFF2-40B4-BE49-F238E27FC236}">
                  <a16:creationId xmlns:a16="http://schemas.microsoft.com/office/drawing/2014/main" id="{A8CC7D7F-D45C-4D90-84FF-31F9165642D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id="{6A821A92-2EBC-42E0-A478-3B663FEEC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5 December 2024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A67085B5-0BDD-409B-858E-71477D82B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27F97256-AC67-4AB3-BA50-CE7054BE27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3" name="Footer Placeholder 3">
              <a:extLst>
                <a:ext uri="{FF2B5EF4-FFF2-40B4-BE49-F238E27FC236}">
                  <a16:creationId xmlns:a16="http://schemas.microsoft.com/office/drawing/2014/main" id="{526A957D-7984-46C2-9736-3E6FE2F1425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chemeClr val="bg1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046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tal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5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_Imag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-24858" y="0"/>
            <a:ext cx="12216858" cy="6858000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EDBC8-358F-B145-8493-0D2E0FC86B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176" y="853131"/>
            <a:ext cx="11126788" cy="2198688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375465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_Imag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-24858" y="0"/>
            <a:ext cx="12216858" cy="6858000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EDBC8-358F-B145-8493-0D2E0FC86B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176" y="853131"/>
            <a:ext cx="11126788" cy="2198688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287113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3" y="2321901"/>
            <a:ext cx="9521825" cy="1994392"/>
          </a:xfr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9E3FFE-217B-49A6-86E8-7E9F9B7610F2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D2485E65-BDBF-494A-8847-8908887BED5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691A6D2-DA53-4227-B40D-F779479B11FD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9" name="Footer Placeholder 3">
              <a:extLst>
                <a:ext uri="{FF2B5EF4-FFF2-40B4-BE49-F238E27FC236}">
                  <a16:creationId xmlns:a16="http://schemas.microsoft.com/office/drawing/2014/main" id="{06A12CDE-A5C8-4AB8-A340-617C75C2004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0" name="TextBox 25">
              <a:extLst>
                <a:ext uri="{FF2B5EF4-FFF2-40B4-BE49-F238E27FC236}">
                  <a16:creationId xmlns:a16="http://schemas.microsoft.com/office/drawing/2014/main" id="{FC01E7A2-4388-4932-997D-2EE6FDD07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11" name="Rectangle 26">
              <a:extLst>
                <a:ext uri="{FF2B5EF4-FFF2-40B4-BE49-F238E27FC236}">
                  <a16:creationId xmlns:a16="http://schemas.microsoft.com/office/drawing/2014/main" id="{626847D3-351F-4DF7-B605-DB21CD18B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4" name="TextBox 24">
              <a:extLst>
                <a:ext uri="{FF2B5EF4-FFF2-40B4-BE49-F238E27FC236}">
                  <a16:creationId xmlns:a16="http://schemas.microsoft.com/office/drawing/2014/main" id="{8A3ED80A-D0A0-4513-8AB6-54D412B001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15" name="Footer Placeholder 3">
              <a:extLst>
                <a:ext uri="{FF2B5EF4-FFF2-40B4-BE49-F238E27FC236}">
                  <a16:creationId xmlns:a16="http://schemas.microsoft.com/office/drawing/2014/main" id="{F9A1CC6D-3820-48BF-9B5D-DDE47D19872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462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3"/>
            <a:ext cx="11425237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87DB69-820F-41BD-AED8-27F06F0EF12A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6A4115B-255F-4168-995A-C88FF2AE586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59A527-F86A-4236-AEDF-8AEDDB2E5AB1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19" name="Footer Placeholder 3">
              <a:extLst>
                <a:ext uri="{FF2B5EF4-FFF2-40B4-BE49-F238E27FC236}">
                  <a16:creationId xmlns:a16="http://schemas.microsoft.com/office/drawing/2014/main" id="{B4924AEC-C2A8-4614-B9A0-B42D82A609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id="{9BE342F3-E3FE-416B-BDB5-C5291FA504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54173DD2-0B5D-4B8E-9F7D-C470AB8EA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01875E5C-FF16-4781-AE88-3EED24A1A0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3" name="Footer Placeholder 3">
              <a:extLst>
                <a:ext uri="{FF2B5EF4-FFF2-40B4-BE49-F238E27FC236}">
                  <a16:creationId xmlns:a16="http://schemas.microsoft.com/office/drawing/2014/main" id="{932055C4-D20B-43E8-A2B5-A9FB6F78186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822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4480938-3206-419E-A8EA-E2EA8D0A4162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899F1064-18BF-490B-A707-02D56B21C3B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CF306E8-CA07-4328-858F-8D18E5FBE024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16" name="Footer Placeholder 3">
              <a:extLst>
                <a:ext uri="{FF2B5EF4-FFF2-40B4-BE49-F238E27FC236}">
                  <a16:creationId xmlns:a16="http://schemas.microsoft.com/office/drawing/2014/main" id="{C34D34FB-1666-44E5-82B2-9128F51DB89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7" name="TextBox 25">
              <a:extLst>
                <a:ext uri="{FF2B5EF4-FFF2-40B4-BE49-F238E27FC236}">
                  <a16:creationId xmlns:a16="http://schemas.microsoft.com/office/drawing/2014/main" id="{F9EB169C-3E13-4B5F-8B98-4F3CA29628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18" name="Rectangle 26">
              <a:extLst>
                <a:ext uri="{FF2B5EF4-FFF2-40B4-BE49-F238E27FC236}">
                  <a16:creationId xmlns:a16="http://schemas.microsoft.com/office/drawing/2014/main" id="{0D359C7D-B25D-451C-87FC-9E3D0487B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9" name="TextBox 24">
              <a:extLst>
                <a:ext uri="{FF2B5EF4-FFF2-40B4-BE49-F238E27FC236}">
                  <a16:creationId xmlns:a16="http://schemas.microsoft.com/office/drawing/2014/main" id="{7DCFEB1F-EE6C-411C-98A3-461C414EEE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0" name="Footer Placeholder 3">
              <a:extLst>
                <a:ext uri="{FF2B5EF4-FFF2-40B4-BE49-F238E27FC236}">
                  <a16:creationId xmlns:a16="http://schemas.microsoft.com/office/drawing/2014/main" id="{6CEEBC38-36AA-4FB5-80CD-1D1CAE62D58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13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11425237" cy="457200"/>
          </a:xfrm>
        </p:spPr>
        <p:txBody>
          <a:bodyPr rIns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4" name="Freeform 5"/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D9D4257-356D-45B9-8FEE-CBF51DA7B9D4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8" name="Footer Placeholder 3">
              <a:extLst>
                <a:ext uri="{FF2B5EF4-FFF2-40B4-BE49-F238E27FC236}">
                  <a16:creationId xmlns:a16="http://schemas.microsoft.com/office/drawing/2014/main" id="{CB05AEA4-BC22-46F8-8789-0F107F12A15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9" name="TextBox 25">
              <a:extLst>
                <a:ext uri="{FF2B5EF4-FFF2-40B4-BE49-F238E27FC236}">
                  <a16:creationId xmlns:a16="http://schemas.microsoft.com/office/drawing/2014/main" id="{67D76B4A-27C0-486C-B4EC-956951897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10" name="Rectangle 26">
              <a:extLst>
                <a:ext uri="{FF2B5EF4-FFF2-40B4-BE49-F238E27FC236}">
                  <a16:creationId xmlns:a16="http://schemas.microsoft.com/office/drawing/2014/main" id="{D83E9C7E-A5BB-46C1-91A7-0C5275D28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1" name="TextBox 24">
              <a:extLst>
                <a:ext uri="{FF2B5EF4-FFF2-40B4-BE49-F238E27FC236}">
                  <a16:creationId xmlns:a16="http://schemas.microsoft.com/office/drawing/2014/main" id="{E97B0D98-128D-4A7C-BA28-CC2AD3667E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12" name="Footer Placeholder 3">
              <a:extLst>
                <a:ext uri="{FF2B5EF4-FFF2-40B4-BE49-F238E27FC236}">
                  <a16:creationId xmlns:a16="http://schemas.microsoft.com/office/drawing/2014/main" id="{6FA27072-DEC6-4C20-B39A-72387476FA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123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9E3FFE-217B-49A6-86E8-7E9F9B7610F2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D2485E65-BDBF-494A-8847-8908887BED5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691A6D2-DA53-4227-B40D-F779479B11FD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9" name="Footer Placeholder 3">
              <a:extLst>
                <a:ext uri="{FF2B5EF4-FFF2-40B4-BE49-F238E27FC236}">
                  <a16:creationId xmlns:a16="http://schemas.microsoft.com/office/drawing/2014/main" id="{06A12CDE-A5C8-4AB8-A340-617C75C2004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0" name="TextBox 25">
              <a:extLst>
                <a:ext uri="{FF2B5EF4-FFF2-40B4-BE49-F238E27FC236}">
                  <a16:creationId xmlns:a16="http://schemas.microsoft.com/office/drawing/2014/main" id="{FC01E7A2-4388-4932-997D-2EE6FDD07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5 December 2024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1" name="Rectangle 26">
              <a:extLst>
                <a:ext uri="{FF2B5EF4-FFF2-40B4-BE49-F238E27FC236}">
                  <a16:creationId xmlns:a16="http://schemas.microsoft.com/office/drawing/2014/main" id="{626847D3-351F-4DF7-B605-DB21CD18B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4" name="TextBox 24">
              <a:extLst>
                <a:ext uri="{FF2B5EF4-FFF2-40B4-BE49-F238E27FC236}">
                  <a16:creationId xmlns:a16="http://schemas.microsoft.com/office/drawing/2014/main" id="{8A3ED80A-D0A0-4513-8AB6-54D412B001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15" name="Footer Placeholder 3">
              <a:extLst>
                <a:ext uri="{FF2B5EF4-FFF2-40B4-BE49-F238E27FC236}">
                  <a16:creationId xmlns:a16="http://schemas.microsoft.com/office/drawing/2014/main" id="{F9A1CC6D-3820-48BF-9B5D-DDE47D19872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842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62D8C6-B021-44AB-991D-D27E3330593E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9F5DEA1-F45C-49D2-B1E2-C4E09DE25DC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CC2FEF-317E-4C1E-8ADA-F868920B4912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12" name="Footer Placeholder 3">
              <a:extLst>
                <a:ext uri="{FF2B5EF4-FFF2-40B4-BE49-F238E27FC236}">
                  <a16:creationId xmlns:a16="http://schemas.microsoft.com/office/drawing/2014/main" id="{52AA7EEB-AAF0-4250-ACA7-2FC29E8FD40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3" name="TextBox 25">
              <a:extLst>
                <a:ext uri="{FF2B5EF4-FFF2-40B4-BE49-F238E27FC236}">
                  <a16:creationId xmlns:a16="http://schemas.microsoft.com/office/drawing/2014/main" id="{BEF6703D-5FCF-4045-8737-AED8FB4538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14" name="Rectangle 26">
              <a:extLst>
                <a:ext uri="{FF2B5EF4-FFF2-40B4-BE49-F238E27FC236}">
                  <a16:creationId xmlns:a16="http://schemas.microsoft.com/office/drawing/2014/main" id="{01443CEC-9F2B-436C-BCC4-130E89DEE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5" name="TextBox 24">
              <a:extLst>
                <a:ext uri="{FF2B5EF4-FFF2-40B4-BE49-F238E27FC236}">
                  <a16:creationId xmlns:a16="http://schemas.microsoft.com/office/drawing/2014/main" id="{77ED6164-8FEC-496E-B9FA-57D84D6A9E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17" name="Footer Placeholder 3">
              <a:extLst>
                <a:ext uri="{FF2B5EF4-FFF2-40B4-BE49-F238E27FC236}">
                  <a16:creationId xmlns:a16="http://schemas.microsoft.com/office/drawing/2014/main" id="{26A734BA-17A2-4BC7-8DB1-7A34AC0C011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998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174F9C-6CB5-4A2F-A4B8-934EE28448CE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4B8D1D55-AF9F-4150-8F96-C44CB174D6D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4456F0E-ABDD-4383-B78E-ED8D2F9F738A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20" name="Footer Placeholder 3">
              <a:extLst>
                <a:ext uri="{FF2B5EF4-FFF2-40B4-BE49-F238E27FC236}">
                  <a16:creationId xmlns:a16="http://schemas.microsoft.com/office/drawing/2014/main" id="{0268BC5C-A6A9-4816-8C18-5167B8DB589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21" name="TextBox 25">
              <a:extLst>
                <a:ext uri="{FF2B5EF4-FFF2-40B4-BE49-F238E27FC236}">
                  <a16:creationId xmlns:a16="http://schemas.microsoft.com/office/drawing/2014/main" id="{DDE322BA-9371-4F0F-90C8-EC67EE242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22" name="Rectangle 26">
              <a:extLst>
                <a:ext uri="{FF2B5EF4-FFF2-40B4-BE49-F238E27FC236}">
                  <a16:creationId xmlns:a16="http://schemas.microsoft.com/office/drawing/2014/main" id="{ED7ADCE9-43A3-41E3-84A8-51E6096F8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id="{F7A6574A-EE15-4A87-84EA-B16A6136AA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4" name="Footer Placeholder 3">
              <a:extLst>
                <a:ext uri="{FF2B5EF4-FFF2-40B4-BE49-F238E27FC236}">
                  <a16:creationId xmlns:a16="http://schemas.microsoft.com/office/drawing/2014/main" id="{1CCC2375-21BD-4B75-87FC-CC9B540BBF9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437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47A7D5-413B-478D-90A4-5DD546B558BB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50CD2CEC-0C08-4BA9-A190-3D82368B229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FC904E-0B1C-42FD-839C-98BFB60E0082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13" name="Footer Placeholder 3">
              <a:extLst>
                <a:ext uri="{FF2B5EF4-FFF2-40B4-BE49-F238E27FC236}">
                  <a16:creationId xmlns:a16="http://schemas.microsoft.com/office/drawing/2014/main" id="{FF9E5DAB-71D1-4711-9884-5CB9A43341D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09CA4D24-5594-4120-A9AF-956B2625B4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15" name="Rectangle 26">
              <a:extLst>
                <a:ext uri="{FF2B5EF4-FFF2-40B4-BE49-F238E27FC236}">
                  <a16:creationId xmlns:a16="http://schemas.microsoft.com/office/drawing/2014/main" id="{441AA860-3D82-4F9F-89C6-CFEECEBCD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6" name="TextBox 24">
              <a:extLst>
                <a:ext uri="{FF2B5EF4-FFF2-40B4-BE49-F238E27FC236}">
                  <a16:creationId xmlns:a16="http://schemas.microsoft.com/office/drawing/2014/main" id="{7AF8D3D4-EDE0-4913-8232-83D110BFCF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18" name="Footer Placeholder 3">
              <a:extLst>
                <a:ext uri="{FF2B5EF4-FFF2-40B4-BE49-F238E27FC236}">
                  <a16:creationId xmlns:a16="http://schemas.microsoft.com/office/drawing/2014/main" id="{F8CF1F1B-22B1-4936-B69E-9D99773AF2E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551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80999"/>
            <a:ext cx="11425237" cy="8213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95401"/>
            <a:ext cx="379476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1295401"/>
            <a:ext cx="3803904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295401"/>
            <a:ext cx="379476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8C665B-2E7D-42CF-B622-947E87FE4C1B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2C35CA9D-2B55-4C68-97BE-E1089D733FF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A759BF-454F-494C-924E-AFFF4B5CCC57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14" name="Footer Placeholder 3">
              <a:extLst>
                <a:ext uri="{FF2B5EF4-FFF2-40B4-BE49-F238E27FC236}">
                  <a16:creationId xmlns:a16="http://schemas.microsoft.com/office/drawing/2014/main" id="{C497EC05-156D-4A0B-91EF-382DAC0031A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5" name="TextBox 25">
              <a:extLst>
                <a:ext uri="{FF2B5EF4-FFF2-40B4-BE49-F238E27FC236}">
                  <a16:creationId xmlns:a16="http://schemas.microsoft.com/office/drawing/2014/main" id="{111CC9C4-1A3E-421F-83EA-04B3E4AFC0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FD135D9B-E45D-453F-B323-A84FE64FA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8" name="TextBox 24">
              <a:extLst>
                <a:ext uri="{FF2B5EF4-FFF2-40B4-BE49-F238E27FC236}">
                  <a16:creationId xmlns:a16="http://schemas.microsoft.com/office/drawing/2014/main" id="{3B37CEDC-E87B-4ACE-9F4A-8E6A74F88F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0" name="Footer Placeholder 3">
              <a:extLst>
                <a:ext uri="{FF2B5EF4-FFF2-40B4-BE49-F238E27FC236}">
                  <a16:creationId xmlns:a16="http://schemas.microsoft.com/office/drawing/2014/main" id="{A0547A68-F6A8-43AF-9BCB-8CE99ECF3D6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80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80999"/>
            <a:ext cx="11425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4048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95401"/>
            <a:ext cx="379476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1295401"/>
            <a:ext cx="3803904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295401"/>
            <a:ext cx="379476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B5BC73-EDDB-4E69-9DA6-20B368FBD0AF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0DF48745-B946-447C-B11E-7E950DC5B0F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02C7DE4-161C-4AE8-ADD3-FC11DCF18BA6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14" name="Footer Placeholder 3">
              <a:extLst>
                <a:ext uri="{FF2B5EF4-FFF2-40B4-BE49-F238E27FC236}">
                  <a16:creationId xmlns:a16="http://schemas.microsoft.com/office/drawing/2014/main" id="{13558EE9-5D05-4A18-9937-944D256E6C3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5" name="TextBox 25">
              <a:extLst>
                <a:ext uri="{FF2B5EF4-FFF2-40B4-BE49-F238E27FC236}">
                  <a16:creationId xmlns:a16="http://schemas.microsoft.com/office/drawing/2014/main" id="{1E8A0C0B-104E-4E11-8C38-0132BE478A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A55D114A-9A5B-4960-80DB-0DA422602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7" name="TextBox 24">
              <a:extLst>
                <a:ext uri="{FF2B5EF4-FFF2-40B4-BE49-F238E27FC236}">
                  <a16:creationId xmlns:a16="http://schemas.microsoft.com/office/drawing/2014/main" id="{5937A230-6EC6-4A55-BA26-4CEC481623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18" name="Footer Placeholder 3">
              <a:extLst>
                <a:ext uri="{FF2B5EF4-FFF2-40B4-BE49-F238E27FC236}">
                  <a16:creationId xmlns:a16="http://schemas.microsoft.com/office/drawing/2014/main" id="{0EED7D08-7CB2-49FB-A1DE-9077666BA97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622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8448"/>
            <a:ext cx="11431590" cy="4956048"/>
          </a:xfrm>
        </p:spPr>
        <p:txBody>
          <a:bodyPr/>
          <a:lstStyle>
            <a:lvl1pPr>
              <a:lnSpc>
                <a:spcPct val="90000"/>
              </a:lnSpc>
              <a:defRPr sz="4800"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0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C7E976-602E-4798-9040-9FC479C609EC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29E3956E-4AE6-4089-8AFA-D06F2A3798E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C66AECE-E172-45AC-9391-6929E0F64861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9" name="Footer Placeholder 3">
              <a:extLst>
                <a:ext uri="{FF2B5EF4-FFF2-40B4-BE49-F238E27FC236}">
                  <a16:creationId xmlns:a16="http://schemas.microsoft.com/office/drawing/2014/main" id="{DC7C558A-FC13-4F9A-8919-E200F530CAE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0" name="TextBox 25">
              <a:extLst>
                <a:ext uri="{FF2B5EF4-FFF2-40B4-BE49-F238E27FC236}">
                  <a16:creationId xmlns:a16="http://schemas.microsoft.com/office/drawing/2014/main" id="{A254E77B-D9D9-413D-A3AB-6B00288D7C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11" name="Rectangle 26">
              <a:extLst>
                <a:ext uri="{FF2B5EF4-FFF2-40B4-BE49-F238E27FC236}">
                  <a16:creationId xmlns:a16="http://schemas.microsoft.com/office/drawing/2014/main" id="{26A0AD7C-4746-4B18-B8C1-E2B8A264E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2" name="TextBox 24">
              <a:extLst>
                <a:ext uri="{FF2B5EF4-FFF2-40B4-BE49-F238E27FC236}">
                  <a16:creationId xmlns:a16="http://schemas.microsoft.com/office/drawing/2014/main" id="{3FAE8951-ECC6-432E-9FCD-95283F04A8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14" name="Footer Placeholder 3">
              <a:extLst>
                <a:ext uri="{FF2B5EF4-FFF2-40B4-BE49-F238E27FC236}">
                  <a16:creationId xmlns:a16="http://schemas.microsoft.com/office/drawing/2014/main" id="{21B6F441-D782-46AA-8B77-D1B0F5375DE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688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384048"/>
            <a:ext cx="11426952" cy="5861304"/>
          </a:xfrm>
        </p:spPr>
        <p:txBody>
          <a:bodyPr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4C7818-7DB8-467B-9E38-AA676C0E5FDB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E57F5270-7B0B-4F18-9CAE-ED7E9D8D981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0ABC84-0F1B-4F42-91AE-FCDF8AF088D3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9" name="Footer Placeholder 3">
              <a:extLst>
                <a:ext uri="{FF2B5EF4-FFF2-40B4-BE49-F238E27FC236}">
                  <a16:creationId xmlns:a16="http://schemas.microsoft.com/office/drawing/2014/main" id="{558DA513-611E-4280-9B96-94D56D20382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0" name="TextBox 25">
              <a:extLst>
                <a:ext uri="{FF2B5EF4-FFF2-40B4-BE49-F238E27FC236}">
                  <a16:creationId xmlns:a16="http://schemas.microsoft.com/office/drawing/2014/main" id="{6016B4E4-0860-4673-8CA4-EA7A2860F2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11" name="Rectangle 26">
              <a:extLst>
                <a:ext uri="{FF2B5EF4-FFF2-40B4-BE49-F238E27FC236}">
                  <a16:creationId xmlns:a16="http://schemas.microsoft.com/office/drawing/2014/main" id="{9EFEADDC-A690-46CE-84EF-AF12B7603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2" name="TextBox 24">
              <a:extLst>
                <a:ext uri="{FF2B5EF4-FFF2-40B4-BE49-F238E27FC236}">
                  <a16:creationId xmlns:a16="http://schemas.microsoft.com/office/drawing/2014/main" id="{5804C795-232A-4A16-AD61-D54BC9CB1F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14" name="Footer Placeholder 3">
              <a:extLst>
                <a:ext uri="{FF2B5EF4-FFF2-40B4-BE49-F238E27FC236}">
                  <a16:creationId xmlns:a16="http://schemas.microsoft.com/office/drawing/2014/main" id="{FE1141AB-D98B-4AC3-839B-2C20C241B5D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031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Only_ 1/3 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384048"/>
            <a:ext cx="3794760" cy="586130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384048"/>
            <a:ext cx="7623048" cy="58613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509AD8-1A9C-4EF5-B884-55D562DE900B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5017569D-9CE0-4BE3-B3CD-1A417F50828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832597-EA4B-4951-95FE-E5CFF1D2C799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11" name="Footer Placeholder 3">
              <a:extLst>
                <a:ext uri="{FF2B5EF4-FFF2-40B4-BE49-F238E27FC236}">
                  <a16:creationId xmlns:a16="http://schemas.microsoft.com/office/drawing/2014/main" id="{ED3D1896-9747-4FE0-A457-62255273011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2" name="TextBox 25">
              <a:extLst>
                <a:ext uri="{FF2B5EF4-FFF2-40B4-BE49-F238E27FC236}">
                  <a16:creationId xmlns:a16="http://schemas.microsoft.com/office/drawing/2014/main" id="{43B8ACCA-EF67-4E59-98D5-B022EE708A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D802C77F-E345-47DC-86B4-38D589DF3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4" name="TextBox 24">
              <a:extLst>
                <a:ext uri="{FF2B5EF4-FFF2-40B4-BE49-F238E27FC236}">
                  <a16:creationId xmlns:a16="http://schemas.microsoft.com/office/drawing/2014/main" id="{4DF35839-5A6D-48D3-801A-54A9D2AF72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16" name="Footer Placeholder 3">
              <a:extLst>
                <a:ext uri="{FF2B5EF4-FFF2-40B4-BE49-F238E27FC236}">
                  <a16:creationId xmlns:a16="http://schemas.microsoft.com/office/drawing/2014/main" id="{D03C7B68-5823-4EAA-8AF0-709E3A629AB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307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384048"/>
            <a:ext cx="3794760" cy="586130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384048"/>
            <a:ext cx="3803904" cy="58613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384048"/>
            <a:ext cx="3794760" cy="58613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629DD5-8302-44FC-A0B1-8337DE811511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C44D76EA-E240-4A6C-A525-7D54EE25181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D02821E-AB8F-463D-BA2E-1C259970F153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12" name="Footer Placeholder 3">
              <a:extLst>
                <a:ext uri="{FF2B5EF4-FFF2-40B4-BE49-F238E27FC236}">
                  <a16:creationId xmlns:a16="http://schemas.microsoft.com/office/drawing/2014/main" id="{D9CE7119-56C3-4043-BF0C-FA2C00B83C4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3" name="TextBox 25">
              <a:extLst>
                <a:ext uri="{FF2B5EF4-FFF2-40B4-BE49-F238E27FC236}">
                  <a16:creationId xmlns:a16="http://schemas.microsoft.com/office/drawing/2014/main" id="{86DA0809-1F8D-4DA9-B534-E59AA1C2BE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14" name="Rectangle 26">
              <a:extLst>
                <a:ext uri="{FF2B5EF4-FFF2-40B4-BE49-F238E27FC236}">
                  <a16:creationId xmlns:a16="http://schemas.microsoft.com/office/drawing/2014/main" id="{00B94873-FAC9-4FE9-AA18-D98BDABD8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5" name="TextBox 24">
              <a:extLst>
                <a:ext uri="{FF2B5EF4-FFF2-40B4-BE49-F238E27FC236}">
                  <a16:creationId xmlns:a16="http://schemas.microsoft.com/office/drawing/2014/main" id="{94A3C573-AFA3-4160-8641-0DAD10E1AF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16" name="Footer Placeholder 3">
              <a:extLst>
                <a:ext uri="{FF2B5EF4-FFF2-40B4-BE49-F238E27FC236}">
                  <a16:creationId xmlns:a16="http://schemas.microsoft.com/office/drawing/2014/main" id="{E88B1D78-15A9-48BD-8AC8-86198FFBEEA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26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sz="quarter" idx="13"/>
          </p:nvPr>
        </p:nvSpPr>
        <p:spPr>
          <a:xfrm>
            <a:off x="384048" y="383675"/>
            <a:ext cx="7616952" cy="58613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019288" y="381000"/>
            <a:ext cx="3794760" cy="58642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45CE4F-6F70-4BAD-A37D-4113302E4C19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7E8A698D-770C-494C-B31A-7D8FAE71D85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6EDD98-93E4-4AD9-B6C0-048BF605F92C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11" name="Footer Placeholder 3">
              <a:extLst>
                <a:ext uri="{FF2B5EF4-FFF2-40B4-BE49-F238E27FC236}">
                  <a16:creationId xmlns:a16="http://schemas.microsoft.com/office/drawing/2014/main" id="{2D5E30E9-BCA2-4EF5-8E8B-2E6F5DFEF7D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2" name="TextBox 25">
              <a:extLst>
                <a:ext uri="{FF2B5EF4-FFF2-40B4-BE49-F238E27FC236}">
                  <a16:creationId xmlns:a16="http://schemas.microsoft.com/office/drawing/2014/main" id="{D71BEB76-1BDA-465C-8868-8A9EAE7253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9680E07F-BDB2-46B7-ADA4-1A0166CF1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5" name="TextBox 24">
              <a:extLst>
                <a:ext uri="{FF2B5EF4-FFF2-40B4-BE49-F238E27FC236}">
                  <a16:creationId xmlns:a16="http://schemas.microsoft.com/office/drawing/2014/main" id="{A9A9A66D-1E4A-4EE1-9B1B-F2B236826B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17" name="Footer Placeholder 3">
              <a:extLst>
                <a:ext uri="{FF2B5EF4-FFF2-40B4-BE49-F238E27FC236}">
                  <a16:creationId xmlns:a16="http://schemas.microsoft.com/office/drawing/2014/main" id="{FDC942D5-3C5D-4FCC-8DDF-AF98C11AC21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874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3"/>
            <a:ext cx="11425237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87DB69-820F-41BD-AED8-27F06F0EF12A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6A4115B-255F-4168-995A-C88FF2AE586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7EA5B7C-FF4F-417B-956F-81F3E1FB79E9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9" name="Footer Placeholder 3">
              <a:extLst>
                <a:ext uri="{FF2B5EF4-FFF2-40B4-BE49-F238E27FC236}">
                  <a16:creationId xmlns:a16="http://schemas.microsoft.com/office/drawing/2014/main" id="{ECD7EFF2-07E6-4CAD-9169-36648AED724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id="{157396FE-7B91-4A37-A6F8-03D47123C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5 December 2024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8D8E6FC6-BA29-4FA4-8430-93640B1FD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B14C4B13-84E7-42C9-95A5-A8B070CD01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3" name="Footer Placeholder 3">
              <a:extLst>
                <a:ext uri="{FF2B5EF4-FFF2-40B4-BE49-F238E27FC236}">
                  <a16:creationId xmlns:a16="http://schemas.microsoft.com/office/drawing/2014/main" id="{00F35879-CB8E-47B5-9FA9-89A9327E8FB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496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84048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84048" y="3314645"/>
            <a:ext cx="3816000" cy="2938461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200048" y="384048"/>
            <a:ext cx="3803262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200048" y="3314646"/>
            <a:ext cx="3803262" cy="293846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001000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8001000" y="3314646"/>
            <a:ext cx="3816000" cy="2938460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45E3E5-52BA-45CB-AE34-D170892E860C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2AD5E8BC-7C30-4817-BDF0-72AB9E734F3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B1C9FE-CD2B-4D90-A2A6-61ECC64654A8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19" name="Footer Placeholder 3">
              <a:extLst>
                <a:ext uri="{FF2B5EF4-FFF2-40B4-BE49-F238E27FC236}">
                  <a16:creationId xmlns:a16="http://schemas.microsoft.com/office/drawing/2014/main" id="{E3246710-0AA8-495D-AE9E-5A089B13EF6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id="{DE4A2B61-C786-42B8-B551-0EA1BB355C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9BE1CE36-F413-4A91-959D-FA3BCE785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79C61B08-0C4F-4BA2-BD2A-B5F80C877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4" name="Footer Placeholder 3">
              <a:extLst>
                <a:ext uri="{FF2B5EF4-FFF2-40B4-BE49-F238E27FC236}">
                  <a16:creationId xmlns:a16="http://schemas.microsoft.com/office/drawing/2014/main" id="{E7BA6082-682B-4FFE-9092-0319D3A5F3A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655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3" y="379413"/>
            <a:ext cx="6546044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2280423-D31A-0A49-9C46-7AC0C2A2DB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28000" y="0"/>
            <a:ext cx="4064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7A8E2A-4A36-49B7-97C5-B28B154DFB63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4E3195D2-07B8-4C69-B164-16DF82FEFA3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2E8F1A-992B-43FF-B3D8-98642C9AFD28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11" name="Footer Placeholder 3">
              <a:extLst>
                <a:ext uri="{FF2B5EF4-FFF2-40B4-BE49-F238E27FC236}">
                  <a16:creationId xmlns:a16="http://schemas.microsoft.com/office/drawing/2014/main" id="{98236FB1-72E0-4EE2-B05B-61590579FE5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2" name="TextBox 25">
              <a:extLst>
                <a:ext uri="{FF2B5EF4-FFF2-40B4-BE49-F238E27FC236}">
                  <a16:creationId xmlns:a16="http://schemas.microsoft.com/office/drawing/2014/main" id="{7E9174E4-EE7C-446A-B8F7-2B3E99048D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1DF12324-1A6B-4DE3-B54B-0032B8F81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4" name="TextBox 24">
              <a:extLst>
                <a:ext uri="{FF2B5EF4-FFF2-40B4-BE49-F238E27FC236}">
                  <a16:creationId xmlns:a16="http://schemas.microsoft.com/office/drawing/2014/main" id="{A46DA273-77CE-4FDE-A251-553C6BCC16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16" name="Footer Placeholder 3">
              <a:extLst>
                <a:ext uri="{FF2B5EF4-FFF2-40B4-BE49-F238E27FC236}">
                  <a16:creationId xmlns:a16="http://schemas.microsoft.com/office/drawing/2014/main" id="{D0297065-DEDD-403C-9C47-1188DB8D9FD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520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ed list- 2 Column with imag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Ins="0"/>
          <a:lstStyle/>
          <a:p>
            <a:r>
              <a:rPr lang="en-US" dirty="0"/>
              <a:t>Image right</a:t>
            </a:r>
            <a:endParaRPr lang="en-GB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1408C6FB-BB0C-CD4B-B374-025253E647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62597" y="1333500"/>
            <a:ext cx="5242052" cy="47879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61D9E2-4BFB-4A6F-A885-AE3A5C254DC7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348D6E41-D129-47BF-8048-84CC50D0625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D7F77A-F5D1-44A9-8C3D-A10150DD890A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10" name="Footer Placeholder 3">
              <a:extLst>
                <a:ext uri="{FF2B5EF4-FFF2-40B4-BE49-F238E27FC236}">
                  <a16:creationId xmlns:a16="http://schemas.microsoft.com/office/drawing/2014/main" id="{A655CF12-7A25-4278-9AE6-F4FDB4FF33A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1" name="TextBox 25">
              <a:extLst>
                <a:ext uri="{FF2B5EF4-FFF2-40B4-BE49-F238E27FC236}">
                  <a16:creationId xmlns:a16="http://schemas.microsoft.com/office/drawing/2014/main" id="{2A7A6F0B-E77C-47FA-A7F9-5F421252E1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14" name="Rectangle 26">
              <a:extLst>
                <a:ext uri="{FF2B5EF4-FFF2-40B4-BE49-F238E27FC236}">
                  <a16:creationId xmlns:a16="http://schemas.microsoft.com/office/drawing/2014/main" id="{E481F983-C593-4AF4-B31F-DB9ABCAF3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5" name="TextBox 24">
              <a:extLst>
                <a:ext uri="{FF2B5EF4-FFF2-40B4-BE49-F238E27FC236}">
                  <a16:creationId xmlns:a16="http://schemas.microsoft.com/office/drawing/2014/main" id="{6E5F59E5-049E-4B85-A739-268BF06FF1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16" name="Footer Placeholder 3">
              <a:extLst>
                <a:ext uri="{FF2B5EF4-FFF2-40B4-BE49-F238E27FC236}">
                  <a16:creationId xmlns:a16="http://schemas.microsoft.com/office/drawing/2014/main" id="{E310D54B-0924-423A-90FC-BD36202D785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810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9412" y="381000"/>
            <a:ext cx="11425237" cy="435864"/>
          </a:xfrm>
        </p:spPr>
        <p:txBody>
          <a:bodyPr rIns="0"/>
          <a:lstStyle>
            <a:lvl1pPr>
              <a:defRPr/>
            </a:lvl1pPr>
          </a:lstStyle>
          <a:p>
            <a:r>
              <a:rPr lang="en-US" dirty="0"/>
              <a:t>Image left</a:t>
            </a:r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EF009F2-17EF-7F4F-91BC-C9D2B62F45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4048" y="1333500"/>
            <a:ext cx="5708649" cy="49149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250FB7-BC1F-4D60-A1BA-8872DD950A0A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A0C22D61-94E0-4F0C-876C-100C5DBEFFE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567ED35-8A5D-4905-9BD4-2E503D7DB845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10" name="Footer Placeholder 3">
              <a:extLst>
                <a:ext uri="{FF2B5EF4-FFF2-40B4-BE49-F238E27FC236}">
                  <a16:creationId xmlns:a16="http://schemas.microsoft.com/office/drawing/2014/main" id="{CF243607-B14D-4806-89EF-3F0BCD3DDD7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D9A01531-1A10-44E2-9A01-E4269AE1F0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15" name="Rectangle 26">
              <a:extLst>
                <a:ext uri="{FF2B5EF4-FFF2-40B4-BE49-F238E27FC236}">
                  <a16:creationId xmlns:a16="http://schemas.microsoft.com/office/drawing/2014/main" id="{090E3FD8-29EB-4123-B824-87493BC9B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6" name="TextBox 24">
              <a:extLst>
                <a:ext uri="{FF2B5EF4-FFF2-40B4-BE49-F238E27FC236}">
                  <a16:creationId xmlns:a16="http://schemas.microsoft.com/office/drawing/2014/main" id="{4372F960-2DE5-42C8-877A-168164F2E5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17" name="Footer Placeholder 3">
              <a:extLst>
                <a:ext uri="{FF2B5EF4-FFF2-40B4-BE49-F238E27FC236}">
                  <a16:creationId xmlns:a16="http://schemas.microsoft.com/office/drawing/2014/main" id="{D647BE6C-72BB-479F-BACB-4BC48263B43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544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9412" y="381000"/>
            <a:ext cx="11425237" cy="435864"/>
          </a:xfrm>
        </p:spPr>
        <p:txBody>
          <a:bodyPr rIns="0"/>
          <a:lstStyle>
            <a:lvl1pPr>
              <a:defRPr/>
            </a:lvl1pPr>
          </a:lstStyle>
          <a:p>
            <a:r>
              <a:rPr lang="en-US" dirty="0"/>
              <a:t>2 images</a:t>
            </a:r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EF009F2-17EF-7F4F-91BC-C9D2B62F45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4048" y="1335024"/>
            <a:ext cx="3379977" cy="21854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D33E0B6-FA3C-4C42-8E9A-A34DC203DBF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4048" y="3944207"/>
            <a:ext cx="3379977" cy="21854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726177-B364-4A05-B182-1F9BFBA166D4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09632FD2-E1B2-4402-8629-1AD5B878115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C40B04-3153-474B-9D0A-542D9E9A676F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14" name="Footer Placeholder 3">
              <a:extLst>
                <a:ext uri="{FF2B5EF4-FFF2-40B4-BE49-F238E27FC236}">
                  <a16:creationId xmlns:a16="http://schemas.microsoft.com/office/drawing/2014/main" id="{EA57098C-5EE5-40E7-B09B-9D2D83549FB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5" name="TextBox 25">
              <a:extLst>
                <a:ext uri="{FF2B5EF4-FFF2-40B4-BE49-F238E27FC236}">
                  <a16:creationId xmlns:a16="http://schemas.microsoft.com/office/drawing/2014/main" id="{47A4C2CB-449E-49B0-8693-0B9231757F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17470CA0-CC3C-45B6-A7B8-18A6330F0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8" name="TextBox 24">
              <a:extLst>
                <a:ext uri="{FF2B5EF4-FFF2-40B4-BE49-F238E27FC236}">
                  <a16:creationId xmlns:a16="http://schemas.microsoft.com/office/drawing/2014/main" id="{F4A7CAA8-CC5F-4A72-93C1-7CAC2CD384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19" name="Footer Placeholder 3">
              <a:extLst>
                <a:ext uri="{FF2B5EF4-FFF2-40B4-BE49-F238E27FC236}">
                  <a16:creationId xmlns:a16="http://schemas.microsoft.com/office/drawing/2014/main" id="{1F379BC9-1C05-4B2C-A661-C9DAF33DA71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616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9412" y="381000"/>
            <a:ext cx="11425237" cy="435864"/>
          </a:xfrm>
        </p:spPr>
        <p:txBody>
          <a:bodyPr rIns="0"/>
          <a:lstStyle>
            <a:lvl1pPr>
              <a:defRPr/>
            </a:lvl1pPr>
          </a:lstStyle>
          <a:p>
            <a:r>
              <a:rPr lang="en-US" dirty="0"/>
              <a:t>3 Column</a:t>
            </a:r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EF009F2-17EF-7F4F-91BC-C9D2B62F45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7351" y="1335024"/>
            <a:ext cx="3379977" cy="233420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645E584F-5DE2-B141-AC84-3A34A02CE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12353" y="1335024"/>
            <a:ext cx="3379977" cy="233420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055D5057-AB79-EC43-800A-30C61EFE7C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99852" y="1335024"/>
            <a:ext cx="3379977" cy="233420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D5E9CE-9795-46E1-895C-B0F36A871BD9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FF678131-3E5E-4604-85C7-310DDA047B9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F946C7-F45A-4121-A27A-CA218E84748D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17" name="Footer Placeholder 3">
              <a:extLst>
                <a:ext uri="{FF2B5EF4-FFF2-40B4-BE49-F238E27FC236}">
                  <a16:creationId xmlns:a16="http://schemas.microsoft.com/office/drawing/2014/main" id="{F6756B7D-F172-482E-AA62-DB7172240D9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8" name="TextBox 25">
              <a:extLst>
                <a:ext uri="{FF2B5EF4-FFF2-40B4-BE49-F238E27FC236}">
                  <a16:creationId xmlns:a16="http://schemas.microsoft.com/office/drawing/2014/main" id="{9F7D8BAC-F9E8-46DF-A4DF-9257569D5A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19" name="Rectangle 26">
              <a:extLst>
                <a:ext uri="{FF2B5EF4-FFF2-40B4-BE49-F238E27FC236}">
                  <a16:creationId xmlns:a16="http://schemas.microsoft.com/office/drawing/2014/main" id="{310931AE-04F9-4005-98E2-7EC7D31C8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0" name="TextBox 24">
              <a:extLst>
                <a:ext uri="{FF2B5EF4-FFF2-40B4-BE49-F238E27FC236}">
                  <a16:creationId xmlns:a16="http://schemas.microsoft.com/office/drawing/2014/main" id="{8EF84598-62F3-42B3-9658-17D8EADB26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1" name="Footer Placeholder 3">
              <a:extLst>
                <a:ext uri="{FF2B5EF4-FFF2-40B4-BE49-F238E27FC236}">
                  <a16:creationId xmlns:a16="http://schemas.microsoft.com/office/drawing/2014/main" id="{0D56528D-3A8E-4D3A-B08A-1C963B2A7E6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374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ontent -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9412" y="381000"/>
            <a:ext cx="11425237" cy="435864"/>
          </a:xfrm>
        </p:spPr>
        <p:txBody>
          <a:bodyPr rIns="0"/>
          <a:lstStyle>
            <a:lvl1pPr>
              <a:defRPr/>
            </a:lvl1pPr>
          </a:lstStyle>
          <a:p>
            <a:r>
              <a:rPr lang="en-US" dirty="0"/>
              <a:t>4 Column</a:t>
            </a:r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EF009F2-17EF-7F4F-91BC-C9D2B62F45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7351" y="1335024"/>
            <a:ext cx="2599689" cy="233420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8E301B7-7692-CC4B-B7B1-C6AF36DB68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40280" y="1333500"/>
            <a:ext cx="2599689" cy="233420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70A4A61-55BF-B84F-A6BF-9C4D85C5EBC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2029" y="1333500"/>
            <a:ext cx="2599689" cy="233420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C7A4C35A-34A5-B54C-BA60-9A722D5787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43778" y="1333500"/>
            <a:ext cx="2599689" cy="233420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185ABA-C846-45F4-8543-1819B45D5DC2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881C24B-2C5D-4CDB-A0BF-2744545C161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3DD5EE-2E50-4F7C-A226-213F026BAA3C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19" name="Footer Placeholder 3">
              <a:extLst>
                <a:ext uri="{FF2B5EF4-FFF2-40B4-BE49-F238E27FC236}">
                  <a16:creationId xmlns:a16="http://schemas.microsoft.com/office/drawing/2014/main" id="{BA183E38-F194-4D07-BD0E-5A929828725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id="{6FC701CD-936C-4111-881E-B079B133B1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55E5CF74-FD37-423D-B618-A86B113C5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39702848-ED8B-4004-B60C-3BBD2BE87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3" name="Footer Placeholder 3">
              <a:extLst>
                <a:ext uri="{FF2B5EF4-FFF2-40B4-BE49-F238E27FC236}">
                  <a16:creationId xmlns:a16="http://schemas.microsoft.com/office/drawing/2014/main" id="{3BD3E447-813E-485E-8EED-288BF2468E4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820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Ins="0"/>
          <a:lstStyle/>
          <a:p>
            <a:r>
              <a:rPr lang="en-US" dirty="0"/>
              <a:t>Video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30DA5EFA-4F73-A14E-A503-3A05AC68643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115049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B3E3824F-1E19-1D4D-B126-171AF4527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" y="374904"/>
            <a:ext cx="11425237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DBB18F-F33E-2448-8A54-44C7F0BA80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412" y="1787585"/>
            <a:ext cx="11211399" cy="3049109"/>
          </a:xfrm>
        </p:spPr>
        <p:txBody>
          <a:bodyPr/>
          <a:lstStyle>
            <a:lvl1pPr algn="l">
              <a:defRPr sz="3000" b="0" i="1">
                <a:latin typeface="3M Circular TT Light" panose="020B0404020101020102" pitchFamily="34" charset="77"/>
                <a:cs typeface="3M Circular TT Light" panose="020B0404020101020102" pitchFamily="34" charset="77"/>
              </a:defRPr>
            </a:lvl1pPr>
          </a:lstStyle>
          <a:p>
            <a:pPr algn="l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elid</a:t>
            </a:r>
            <a:r>
              <a:rPr lang="en-US" dirty="0"/>
              <a:t>, </a:t>
            </a:r>
            <a:r>
              <a:rPr lang="en-US" dirty="0" err="1"/>
              <a:t>sd</a:t>
            </a:r>
            <a:r>
              <a:rPr lang="en-US" dirty="0"/>
              <a:t> do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Massa </a:t>
            </a:r>
            <a:r>
              <a:rPr lang="en-US" dirty="0" err="1"/>
              <a:t>ultricies</a:t>
            </a:r>
            <a:r>
              <a:rPr lang="en-US" dirty="0"/>
              <a:t> mi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dolor. </a:t>
            </a:r>
            <a:r>
              <a:rPr lang="en-US" dirty="0" err="1"/>
              <a:t>Donec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diam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set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.”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F21279-1DBF-8E49-A4ED-CDA7BA6EEF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413" y="4991894"/>
            <a:ext cx="4145380" cy="795295"/>
          </a:xfrm>
        </p:spPr>
        <p:txBody>
          <a:bodyPr/>
          <a:lstStyle>
            <a:lvl1pPr>
              <a:defRPr sz="2700" b="0" i="0">
                <a:latin typeface="3M Circular TT Light" panose="020B0404020101020102" pitchFamily="34" charset="77"/>
                <a:cs typeface="3M Circular TT Light" panose="020B0404020101020102" pitchFamily="34" charset="77"/>
              </a:defRPr>
            </a:lvl1pPr>
          </a:lstStyle>
          <a:p>
            <a:pPr lvl="0"/>
            <a:r>
              <a:rPr lang="en-US" dirty="0"/>
              <a:t>- Lorem ipsum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FDCF94-A093-4696-81FB-451141098C5F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C23270C2-1DA2-4294-8627-F9BCDF3D48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7E137B-4533-44C9-B117-81D314FA5220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14" name="Footer Placeholder 3">
              <a:extLst>
                <a:ext uri="{FF2B5EF4-FFF2-40B4-BE49-F238E27FC236}">
                  <a16:creationId xmlns:a16="http://schemas.microsoft.com/office/drawing/2014/main" id="{859466FA-9935-4103-B3CB-2CFF40F0BF6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5" name="TextBox 25">
              <a:extLst>
                <a:ext uri="{FF2B5EF4-FFF2-40B4-BE49-F238E27FC236}">
                  <a16:creationId xmlns:a16="http://schemas.microsoft.com/office/drawing/2014/main" id="{AE4A22F0-2BDD-4128-AF0F-64E22F2F3F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409BC882-0BB9-4632-89E9-B532860E6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8" name="TextBox 24">
              <a:extLst>
                <a:ext uri="{FF2B5EF4-FFF2-40B4-BE49-F238E27FC236}">
                  <a16:creationId xmlns:a16="http://schemas.microsoft.com/office/drawing/2014/main" id="{01C521A8-FF0C-450C-BCD7-0EB2FF68F4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19" name="Footer Placeholder 3">
              <a:extLst>
                <a:ext uri="{FF2B5EF4-FFF2-40B4-BE49-F238E27FC236}">
                  <a16:creationId xmlns:a16="http://schemas.microsoft.com/office/drawing/2014/main" id="{62D20DBA-5AC0-4FDB-9194-2BB967D9C21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365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B3E3824F-1E19-1D4D-B126-171AF4527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" y="374904"/>
            <a:ext cx="11425237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6843C-DA19-0C4A-AD23-CA53FB454B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858" y="2554048"/>
            <a:ext cx="11425237" cy="813540"/>
          </a:xfrm>
        </p:spPr>
        <p:txBody>
          <a:bodyPr/>
          <a:lstStyle>
            <a:lvl1pPr>
              <a:defRPr sz="5000" b="0" i="1">
                <a:latin typeface="3M Circular TT Book" panose="020B0604020101020102" pitchFamily="34" charset="77"/>
                <a:cs typeface="3M Circular TT Book" panose="020B0604020101020102" pitchFamily="34" charset="77"/>
              </a:defRPr>
            </a:lvl1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 sed </a:t>
            </a:r>
            <a:r>
              <a:rPr lang="en-US" dirty="0" err="1"/>
              <a:t>eges</a:t>
            </a:r>
            <a:r>
              <a:rPr lang="en-US" dirty="0"/>
              <a:t>.”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3EA499-98AD-A041-A57E-01FF1DEF49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1858" y="3863557"/>
            <a:ext cx="2970184" cy="660318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dirty="0"/>
              <a:t>- Lorem ipsum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33CDCE-4482-4421-8AD1-152BFF46AB85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C5103BAD-AB67-466C-AF9B-011745F9CF2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8C51A8-3E20-4EC7-9F47-239731CB8364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11" name="Footer Placeholder 3">
              <a:extLst>
                <a:ext uri="{FF2B5EF4-FFF2-40B4-BE49-F238E27FC236}">
                  <a16:creationId xmlns:a16="http://schemas.microsoft.com/office/drawing/2014/main" id="{C669751F-AEC3-4C84-B766-80A8AE97761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0BFDEC7A-31E4-4EC7-A1E0-9DCFAFC3E0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15" name="Rectangle 26">
              <a:extLst>
                <a:ext uri="{FF2B5EF4-FFF2-40B4-BE49-F238E27FC236}">
                  <a16:creationId xmlns:a16="http://schemas.microsoft.com/office/drawing/2014/main" id="{B869D9F4-AAC1-4A96-A235-D3856DE76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6" name="TextBox 24">
              <a:extLst>
                <a:ext uri="{FF2B5EF4-FFF2-40B4-BE49-F238E27FC236}">
                  <a16:creationId xmlns:a16="http://schemas.microsoft.com/office/drawing/2014/main" id="{3EC42162-2E5B-4E07-BE32-3EFF142C9B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18" name="Footer Placeholder 3">
              <a:extLst>
                <a:ext uri="{FF2B5EF4-FFF2-40B4-BE49-F238E27FC236}">
                  <a16:creationId xmlns:a16="http://schemas.microsoft.com/office/drawing/2014/main" id="{A768E3D9-E87F-4C19-A30C-5F02CEEFB48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522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4480938-3206-419E-A8EA-E2EA8D0A4162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899F1064-18BF-490B-A707-02D56B21C3B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D8BF5E-BABD-4307-A975-CE6B8292D0AF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6" name="Footer Placeholder 3">
              <a:extLst>
                <a:ext uri="{FF2B5EF4-FFF2-40B4-BE49-F238E27FC236}">
                  <a16:creationId xmlns:a16="http://schemas.microsoft.com/office/drawing/2014/main" id="{197BBD2F-C8FC-41AC-8A54-6620FE97E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7" name="TextBox 25">
              <a:extLst>
                <a:ext uri="{FF2B5EF4-FFF2-40B4-BE49-F238E27FC236}">
                  <a16:creationId xmlns:a16="http://schemas.microsoft.com/office/drawing/2014/main" id="{8F42655D-1D76-44A2-8692-618F441A1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5 December 2024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8" name="Rectangle 26">
              <a:extLst>
                <a:ext uri="{FF2B5EF4-FFF2-40B4-BE49-F238E27FC236}">
                  <a16:creationId xmlns:a16="http://schemas.microsoft.com/office/drawing/2014/main" id="{0F658D05-1FA7-456B-AB45-E1BCA3B06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9" name="TextBox 24">
              <a:extLst>
                <a:ext uri="{FF2B5EF4-FFF2-40B4-BE49-F238E27FC236}">
                  <a16:creationId xmlns:a16="http://schemas.microsoft.com/office/drawing/2014/main" id="{6A32BB7E-90E2-48B7-B6D5-6B89A3B31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0" name="Footer Placeholder 3">
              <a:extLst>
                <a:ext uri="{FF2B5EF4-FFF2-40B4-BE49-F238E27FC236}">
                  <a16:creationId xmlns:a16="http://schemas.microsoft.com/office/drawing/2014/main" id="{E6712454-D4FB-4CA8-AF72-62CE72D54D9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483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B3E3824F-1E19-1D4D-B126-171AF4527B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412" y="374904"/>
            <a:ext cx="11425237" cy="822960"/>
          </a:xfrm>
        </p:spPr>
        <p:txBody>
          <a:bodyPr/>
          <a:lstStyle/>
          <a:p>
            <a:r>
              <a:rPr lang="en-US" dirty="0"/>
              <a:t>Quote page + Image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D9849C-B90B-F443-ACCA-332B6EEC5F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9412" y="1824038"/>
            <a:ext cx="3430587" cy="32099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A0F4F-CE16-9E4D-9237-4CEEFC8A27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00365" y="1824038"/>
            <a:ext cx="7174771" cy="2676154"/>
          </a:xfrm>
        </p:spPr>
        <p:txBody>
          <a:bodyPr rIns="0"/>
          <a:lstStyle>
            <a:lvl1pPr algn="l">
              <a:defRPr sz="2000" b="0" i="1">
                <a:latin typeface="3M Circular TT Book" panose="020B0604020101020102" pitchFamily="34" charset="77"/>
                <a:cs typeface="3M Circular TT Book" panose="020B0604020101020102" pitchFamily="34" charset="77"/>
              </a:defRPr>
            </a:lvl1pPr>
          </a:lstStyle>
          <a:p>
            <a:pPr algn="l"/>
            <a:r>
              <a:rPr lang="en-US" sz="2000" b="0" i="1" dirty="0">
                <a:latin typeface="+mn-lt"/>
                <a:cs typeface="3M Circular TT Book" panose="020B0604020101020102" pitchFamily="34" charset="77"/>
              </a:rPr>
              <a:t>“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Lorem ipsum dolor sit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amet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,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consectetur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adipiscing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elit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, sed do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eiusmod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tempor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incididunt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ut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labore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et dolore magna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aliqua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. Ut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enim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ad minim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veniam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,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quis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nostrud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exercitation.</a:t>
            </a:r>
            <a:r>
              <a:rPr lang="en-US" sz="2000" b="0" i="1" dirty="0">
                <a:latin typeface="3M Circular TT Book" panose="020B0604020101020102" pitchFamily="34" charset="77"/>
                <a:cs typeface="3M Circular TT Book" panose="020B0604020101020102" pitchFamily="34" charset="77"/>
              </a:rPr>
              <a:t>”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B8E8CC-62C3-7D44-8C21-52519669EB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00365" y="4657218"/>
            <a:ext cx="2511996" cy="376745"/>
          </a:xfrm>
        </p:spPr>
        <p:txBody>
          <a:bodyPr rIns="0"/>
          <a:lstStyle>
            <a:lvl1pPr algn="l">
              <a:defRPr/>
            </a:lvl1pPr>
          </a:lstStyle>
          <a:p>
            <a:pPr lvl="0"/>
            <a:r>
              <a:rPr lang="en-US" dirty="0"/>
              <a:t>- Lorem Ipsum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6C8F57-9B53-4CD1-AC8C-C61B7D3FB59C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93C81769-7E46-4502-A00C-8EEE8AAADF8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8826D7-C959-4C45-B042-D22046799E0C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14" name="Footer Placeholder 3">
              <a:extLst>
                <a:ext uri="{FF2B5EF4-FFF2-40B4-BE49-F238E27FC236}">
                  <a16:creationId xmlns:a16="http://schemas.microsoft.com/office/drawing/2014/main" id="{12F24673-020E-42C4-B9A8-4FFFA7A2012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5" name="TextBox 25">
              <a:extLst>
                <a:ext uri="{FF2B5EF4-FFF2-40B4-BE49-F238E27FC236}">
                  <a16:creationId xmlns:a16="http://schemas.microsoft.com/office/drawing/2014/main" id="{8B393F31-4897-43E1-A367-4B995A4BE4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756366DB-60BA-4AEE-8982-285BA0E18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8" name="TextBox 24">
              <a:extLst>
                <a:ext uri="{FF2B5EF4-FFF2-40B4-BE49-F238E27FC236}">
                  <a16:creationId xmlns:a16="http://schemas.microsoft.com/office/drawing/2014/main" id="{0BB39DCA-2D46-4228-AA2D-5DE055E1FF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19" name="Footer Placeholder 3">
              <a:extLst>
                <a:ext uri="{FF2B5EF4-FFF2-40B4-BE49-F238E27FC236}">
                  <a16:creationId xmlns:a16="http://schemas.microsoft.com/office/drawing/2014/main" id="{90E3E16A-8DAB-45A7-B189-5511E966BFA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970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4102443" y="4914459"/>
            <a:ext cx="547228" cy="151811"/>
          </a:xfrm>
          <a:custGeom>
            <a:avLst/>
            <a:gdLst>
              <a:gd name="connsiteX0" fmla="*/ 0 w 547228"/>
              <a:gd name="connsiteY0" fmla="*/ 0 h 151811"/>
              <a:gd name="connsiteX1" fmla="*/ 547228 w 547228"/>
              <a:gd name="connsiteY1" fmla="*/ 70610 h 151811"/>
              <a:gd name="connsiteX2" fmla="*/ 526045 w 547228"/>
              <a:gd name="connsiteY2" fmla="*/ 151811 h 15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228" h="151811">
                <a:moveTo>
                  <a:pt x="0" y="0"/>
                </a:moveTo>
                <a:lnTo>
                  <a:pt x="547228" y="70610"/>
                </a:lnTo>
                <a:lnTo>
                  <a:pt x="526045" y="151811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745794" y="2426110"/>
            <a:ext cx="2263877" cy="4424516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877" h="4424516">
                <a:moveTo>
                  <a:pt x="958645" y="0"/>
                </a:moveTo>
                <a:lnTo>
                  <a:pt x="2263877" y="1393722"/>
                </a:lnTo>
                <a:lnTo>
                  <a:pt x="0" y="4424516"/>
                </a:lnTo>
                <a:lnTo>
                  <a:pt x="95864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9" name="Freeform 28"/>
          <p:cNvSpPr/>
          <p:nvPr/>
        </p:nvSpPr>
        <p:spPr>
          <a:xfrm>
            <a:off x="-1" y="-1"/>
            <a:ext cx="3153403" cy="177371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3403" h="1773715">
                <a:moveTo>
                  <a:pt x="0" y="0"/>
                </a:moveTo>
                <a:lnTo>
                  <a:pt x="1036790" y="1773715"/>
                </a:lnTo>
                <a:lnTo>
                  <a:pt x="3153403" y="17711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34349EE-095D-4F41-A12A-9F3D57FC2C79}"/>
              </a:ext>
            </a:extLst>
          </p:cNvPr>
          <p:cNvSpPr/>
          <p:nvPr userDrawn="1"/>
        </p:nvSpPr>
        <p:spPr>
          <a:xfrm>
            <a:off x="-2" y="-2"/>
            <a:ext cx="12192001" cy="6929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7" name="Text Placeholder 45">
            <a:extLst>
              <a:ext uri="{FF2B5EF4-FFF2-40B4-BE49-F238E27FC236}">
                <a16:creationId xmlns:a16="http://schemas.microsoft.com/office/drawing/2014/main" id="{92975E16-80FD-144A-B61E-D0F2ED732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38024"/>
            <a:ext cx="11430000" cy="3682514"/>
          </a:xfrm>
        </p:spPr>
        <p:txBody>
          <a:bodyPr/>
          <a:lstStyle>
            <a:lvl1pPr>
              <a:defRPr sz="5500" b="1" i="1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</a:t>
            </a:r>
            <a:br>
              <a:rPr lang="en-US" dirty="0"/>
            </a:br>
            <a:r>
              <a:rPr lang="en-US" dirty="0"/>
              <a:t> 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.”</a:t>
            </a:r>
          </a:p>
        </p:txBody>
      </p:sp>
      <p:sp>
        <p:nvSpPr>
          <p:cNvPr id="8" name="Text Placeholder 45">
            <a:extLst>
              <a:ext uri="{FF2B5EF4-FFF2-40B4-BE49-F238E27FC236}">
                <a16:creationId xmlns:a16="http://schemas.microsoft.com/office/drawing/2014/main" id="{B6DAF542-3ACE-ED4E-8316-1343A459B1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665" y="5016157"/>
            <a:ext cx="6872802" cy="977961"/>
          </a:xfrm>
        </p:spPr>
        <p:txBody>
          <a:bodyPr/>
          <a:lstStyle>
            <a:lvl1pPr algn="l">
              <a:defRPr sz="3500" b="1" i="1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</a:lstStyle>
          <a:p>
            <a:pPr lvl="0"/>
            <a:r>
              <a:rPr lang="en-US" dirty="0"/>
              <a:t>– Lorem Ipsum</a:t>
            </a:r>
          </a:p>
        </p:txBody>
      </p:sp>
    </p:spTree>
    <p:extLst>
      <p:ext uri="{BB962C8B-B14F-4D97-AF65-F5344CB8AC3E}">
        <p14:creationId xmlns:p14="http://schemas.microsoft.com/office/powerpoint/2010/main" val="17186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Black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2F7BA7-EC2E-4292-A559-789E7B774EF7}"/>
              </a:ext>
            </a:extLst>
          </p:cNvPr>
          <p:cNvSpPr/>
          <p:nvPr userDrawn="1"/>
        </p:nvSpPr>
        <p:spPr>
          <a:xfrm>
            <a:off x="0" y="0"/>
            <a:ext cx="1224689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3"/>
            <a:ext cx="11425237" cy="8229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87DB69-820F-41BD-AED8-27F06F0EF12A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 dirty="0" err="1">
              <a:solidFill>
                <a:schemeClr val="bg1"/>
              </a:solidFill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6A4115B-255F-4168-995A-C88FF2AE586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59A527-F86A-4236-AEDF-8AEDDB2E5AB1}"/>
              </a:ext>
            </a:extLst>
          </p:cNvPr>
          <p:cNvGrpSpPr/>
          <p:nvPr userDrawn="1"/>
        </p:nvGrpSpPr>
        <p:grpSpPr>
          <a:xfrm>
            <a:off x="305991" y="6574200"/>
            <a:ext cx="2634079" cy="138337"/>
            <a:chOff x="305991" y="6595827"/>
            <a:chExt cx="2634079" cy="138337"/>
          </a:xfrm>
        </p:grpSpPr>
        <p:sp>
          <p:nvSpPr>
            <p:cNvPr id="19" name="Footer Placeholder 3">
              <a:extLst>
                <a:ext uri="{FF2B5EF4-FFF2-40B4-BE49-F238E27FC236}">
                  <a16:creationId xmlns:a16="http://schemas.microsoft.com/office/drawing/2014/main" id="{B4924AEC-C2A8-4614-B9A0-B42D82A609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id="{9BE342F3-E3FE-416B-BDB5-C5291FA504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54173DD2-0B5D-4B8E-9F7D-C470AB8EA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01875E5C-FF16-4781-AE88-3EED24A1A0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3" name="Footer Placeholder 3">
              <a:extLst>
                <a:ext uri="{FF2B5EF4-FFF2-40B4-BE49-F238E27FC236}">
                  <a16:creationId xmlns:a16="http://schemas.microsoft.com/office/drawing/2014/main" id="{932055C4-D20B-43E8-A2B5-A9FB6F78186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chemeClr val="bg1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387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- Black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2F7BA7-EC2E-4292-A559-789E7B774EF7}"/>
              </a:ext>
            </a:extLst>
          </p:cNvPr>
          <p:cNvSpPr/>
          <p:nvPr userDrawn="1"/>
        </p:nvSpPr>
        <p:spPr>
          <a:xfrm>
            <a:off x="0" y="0"/>
            <a:ext cx="1224689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B22E745-74AA-44BB-8254-818FFAA99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410" y="1294802"/>
            <a:ext cx="11433180" cy="49955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3"/>
            <a:ext cx="11425237" cy="8229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87DB69-820F-41BD-AED8-27F06F0EF12A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 dirty="0" err="1">
              <a:solidFill>
                <a:schemeClr val="bg1"/>
              </a:solidFill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6A4115B-255F-4168-995A-C88FF2AE586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59A527-F86A-4236-AEDF-8AEDDB2E5AB1}"/>
              </a:ext>
            </a:extLst>
          </p:cNvPr>
          <p:cNvGrpSpPr/>
          <p:nvPr userDrawn="1"/>
        </p:nvGrpSpPr>
        <p:grpSpPr>
          <a:xfrm>
            <a:off x="305991" y="6574200"/>
            <a:ext cx="2634079" cy="138337"/>
            <a:chOff x="305991" y="6595827"/>
            <a:chExt cx="2634079" cy="138337"/>
          </a:xfrm>
        </p:grpSpPr>
        <p:sp>
          <p:nvSpPr>
            <p:cNvPr id="19" name="Footer Placeholder 3">
              <a:extLst>
                <a:ext uri="{FF2B5EF4-FFF2-40B4-BE49-F238E27FC236}">
                  <a16:creationId xmlns:a16="http://schemas.microsoft.com/office/drawing/2014/main" id="{B4924AEC-C2A8-4614-B9A0-B42D82A609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id="{9BE342F3-E3FE-416B-BDB5-C5291FA504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54173DD2-0B5D-4B8E-9F7D-C470AB8EA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01875E5C-FF16-4781-AE88-3EED24A1A0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3" name="Footer Placeholder 3">
              <a:extLst>
                <a:ext uri="{FF2B5EF4-FFF2-40B4-BE49-F238E27FC236}">
                  <a16:creationId xmlns:a16="http://schemas.microsoft.com/office/drawing/2014/main" id="{932055C4-D20B-43E8-A2B5-A9FB6F78186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chemeClr val="bg1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483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tal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93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5 REVERSE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0EA2B7B-E16A-41D4-A353-D8E2DCC1A1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381000" y="384048"/>
            <a:ext cx="2384269" cy="432000"/>
            <a:chOff x="381000" y="384048"/>
            <a:chExt cx="2384269" cy="432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1246412" y="392922"/>
              <a:ext cx="1518857" cy="423126"/>
              <a:chOff x="9836151" y="2917825"/>
              <a:chExt cx="11955463" cy="3330576"/>
            </a:xfrm>
            <a:solidFill>
              <a:schemeClr val="bg1"/>
            </a:solidFill>
          </p:grpSpPr>
          <p:sp>
            <p:nvSpPr>
              <p:cNvPr id="16" name="Freeform 6"/>
              <p:cNvSpPr>
                <a:spLocks/>
              </p:cNvSpPr>
              <p:nvPr userDrawn="1"/>
            </p:nvSpPr>
            <p:spPr bwMode="auto">
              <a:xfrm>
                <a:off x="9871076" y="2952750"/>
                <a:ext cx="868363" cy="1192213"/>
              </a:xfrm>
              <a:custGeom>
                <a:avLst/>
                <a:gdLst>
                  <a:gd name="T0" fmla="*/ 19 w 25"/>
                  <a:gd name="T1" fmla="*/ 10 h 34"/>
                  <a:gd name="T2" fmla="*/ 13 w 25"/>
                  <a:gd name="T3" fmla="*/ 5 h 34"/>
                  <a:gd name="T4" fmla="*/ 8 w 25"/>
                  <a:gd name="T5" fmla="*/ 9 h 34"/>
                  <a:gd name="T6" fmla="*/ 11 w 25"/>
                  <a:gd name="T7" fmla="*/ 13 h 34"/>
                  <a:gd name="T8" fmla="*/ 16 w 25"/>
                  <a:gd name="T9" fmla="*/ 14 h 34"/>
                  <a:gd name="T10" fmla="*/ 25 w 25"/>
                  <a:gd name="T11" fmla="*/ 24 h 34"/>
                  <a:gd name="T12" fmla="*/ 13 w 25"/>
                  <a:gd name="T13" fmla="*/ 34 h 34"/>
                  <a:gd name="T14" fmla="*/ 0 w 25"/>
                  <a:gd name="T15" fmla="*/ 24 h 34"/>
                  <a:gd name="T16" fmla="*/ 6 w 25"/>
                  <a:gd name="T17" fmla="*/ 22 h 34"/>
                  <a:gd name="T18" fmla="*/ 13 w 25"/>
                  <a:gd name="T19" fmla="*/ 28 h 34"/>
                  <a:gd name="T20" fmla="*/ 19 w 25"/>
                  <a:gd name="T21" fmla="*/ 24 h 34"/>
                  <a:gd name="T22" fmla="*/ 15 w 25"/>
                  <a:gd name="T23" fmla="*/ 20 h 34"/>
                  <a:gd name="T24" fmla="*/ 10 w 25"/>
                  <a:gd name="T25" fmla="*/ 19 h 34"/>
                  <a:gd name="T26" fmla="*/ 1 w 25"/>
                  <a:gd name="T27" fmla="*/ 10 h 34"/>
                  <a:gd name="T28" fmla="*/ 13 w 25"/>
                  <a:gd name="T29" fmla="*/ 0 h 34"/>
                  <a:gd name="T30" fmla="*/ 25 w 25"/>
                  <a:gd name="T31" fmla="*/ 8 h 34"/>
                  <a:gd name="T32" fmla="*/ 19 w 25"/>
                  <a:gd name="T33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4">
                    <a:moveTo>
                      <a:pt x="19" y="10"/>
                    </a:moveTo>
                    <a:cubicBezTo>
                      <a:pt x="19" y="8"/>
                      <a:pt x="17" y="5"/>
                      <a:pt x="13" y="5"/>
                    </a:cubicBezTo>
                    <a:cubicBezTo>
                      <a:pt x="10" y="5"/>
                      <a:pt x="8" y="7"/>
                      <a:pt x="8" y="9"/>
                    </a:cubicBezTo>
                    <a:cubicBezTo>
                      <a:pt x="8" y="11"/>
                      <a:pt x="9" y="13"/>
                      <a:pt x="11" y="13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22" y="15"/>
                      <a:pt x="25" y="19"/>
                      <a:pt x="25" y="24"/>
                    </a:cubicBezTo>
                    <a:cubicBezTo>
                      <a:pt x="25" y="29"/>
                      <a:pt x="21" y="34"/>
                      <a:pt x="13" y="34"/>
                    </a:cubicBezTo>
                    <a:cubicBezTo>
                      <a:pt x="4" y="34"/>
                      <a:pt x="1" y="28"/>
                      <a:pt x="0" y="24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5"/>
                      <a:pt x="9" y="28"/>
                      <a:pt x="13" y="28"/>
                    </a:cubicBezTo>
                    <a:cubicBezTo>
                      <a:pt x="17" y="28"/>
                      <a:pt x="19" y="27"/>
                      <a:pt x="19" y="24"/>
                    </a:cubicBezTo>
                    <a:cubicBezTo>
                      <a:pt x="19" y="22"/>
                      <a:pt x="17" y="21"/>
                      <a:pt x="15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5" y="18"/>
                      <a:pt x="1" y="15"/>
                      <a:pt x="1" y="10"/>
                    </a:cubicBezTo>
                    <a:cubicBezTo>
                      <a:pt x="1" y="4"/>
                      <a:pt x="7" y="0"/>
                      <a:pt x="13" y="0"/>
                    </a:cubicBezTo>
                    <a:cubicBezTo>
                      <a:pt x="21" y="0"/>
                      <a:pt x="24" y="4"/>
                      <a:pt x="25" y="8"/>
                    </a:cubicBezTo>
                    <a:lnTo>
                      <a:pt x="19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7"/>
              <p:cNvSpPr>
                <a:spLocks/>
              </p:cNvSpPr>
              <p:nvPr userDrawn="1"/>
            </p:nvSpPr>
            <p:spPr bwMode="auto">
              <a:xfrm>
                <a:off x="10844213" y="3303588"/>
                <a:ext cx="798513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3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2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2" y="4"/>
                      <a:pt x="23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8"/>
              <p:cNvSpPr>
                <a:spLocks noEditPoints="1"/>
              </p:cNvSpPr>
              <p:nvPr userDrawn="1"/>
            </p:nvSpPr>
            <p:spPr bwMode="auto">
              <a:xfrm>
                <a:off x="11747501" y="2917825"/>
                <a:ext cx="277813" cy="1192213"/>
              </a:xfrm>
              <a:custGeom>
                <a:avLst/>
                <a:gdLst>
                  <a:gd name="T0" fmla="*/ 4 w 8"/>
                  <a:gd name="T1" fmla="*/ 0 h 34"/>
                  <a:gd name="T2" fmla="*/ 8 w 8"/>
                  <a:gd name="T3" fmla="*/ 4 h 34"/>
                  <a:gd name="T4" fmla="*/ 4 w 8"/>
                  <a:gd name="T5" fmla="*/ 8 h 34"/>
                  <a:gd name="T6" fmla="*/ 0 w 8"/>
                  <a:gd name="T7" fmla="*/ 4 h 34"/>
                  <a:gd name="T8" fmla="*/ 4 w 8"/>
                  <a:gd name="T9" fmla="*/ 0 h 34"/>
                  <a:gd name="T10" fmla="*/ 1 w 8"/>
                  <a:gd name="T11" fmla="*/ 34 h 34"/>
                  <a:gd name="T12" fmla="*/ 1 w 8"/>
                  <a:gd name="T13" fmla="*/ 11 h 34"/>
                  <a:gd name="T14" fmla="*/ 7 w 8"/>
                  <a:gd name="T15" fmla="*/ 11 h 34"/>
                  <a:gd name="T16" fmla="*/ 7 w 8"/>
                  <a:gd name="T17" fmla="*/ 34 h 34"/>
                  <a:gd name="T18" fmla="*/ 1 w 8"/>
                  <a:gd name="T1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4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4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34"/>
                      <a:pt x="7" y="34"/>
                      <a:pt x="7" y="34"/>
                    </a:cubicBezTo>
                    <a:lnTo>
                      <a:pt x="1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9"/>
              <p:cNvSpPr>
                <a:spLocks noEditPoints="1"/>
              </p:cNvSpPr>
              <p:nvPr userDrawn="1"/>
            </p:nvSpPr>
            <p:spPr bwMode="auto">
              <a:xfrm>
                <a:off x="12165013" y="3303588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5 h 24"/>
                  <a:gd name="T18" fmla="*/ 22 w 22"/>
                  <a:gd name="T19" fmla="*/ 17 h 24"/>
                  <a:gd name="T20" fmla="*/ 16 w 22"/>
                  <a:gd name="T21" fmla="*/ 9 h 24"/>
                  <a:gd name="T22" fmla="*/ 11 w 22"/>
                  <a:gd name="T23" fmla="*/ 5 h 24"/>
                  <a:gd name="T24" fmla="*/ 6 w 22"/>
                  <a:gd name="T25" fmla="*/ 9 h 24"/>
                  <a:gd name="T26" fmla="*/ 16 w 22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2" y="4"/>
                      <a:pt x="22" y="12"/>
                    </a:cubicBezTo>
                    <a:cubicBezTo>
                      <a:pt x="22" y="12"/>
                      <a:pt x="22" y="13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0"/>
              <p:cNvSpPr>
                <a:spLocks/>
              </p:cNvSpPr>
              <p:nvPr userDrawn="1"/>
            </p:nvSpPr>
            <p:spPr bwMode="auto">
              <a:xfrm>
                <a:off x="13103226" y="3303588"/>
                <a:ext cx="730250" cy="806450"/>
              </a:xfrm>
              <a:custGeom>
                <a:avLst/>
                <a:gdLst>
                  <a:gd name="T0" fmla="*/ 6 w 21"/>
                  <a:gd name="T1" fmla="*/ 23 h 23"/>
                  <a:gd name="T2" fmla="*/ 0 w 21"/>
                  <a:gd name="T3" fmla="*/ 23 h 23"/>
                  <a:gd name="T4" fmla="*/ 0 w 21"/>
                  <a:gd name="T5" fmla="*/ 0 h 23"/>
                  <a:gd name="T6" fmla="*/ 6 w 21"/>
                  <a:gd name="T7" fmla="*/ 0 h 23"/>
                  <a:gd name="T8" fmla="*/ 6 w 21"/>
                  <a:gd name="T9" fmla="*/ 3 h 23"/>
                  <a:gd name="T10" fmla="*/ 13 w 21"/>
                  <a:gd name="T11" fmla="*/ 0 h 23"/>
                  <a:gd name="T12" fmla="*/ 21 w 21"/>
                  <a:gd name="T13" fmla="*/ 9 h 23"/>
                  <a:gd name="T14" fmla="*/ 21 w 21"/>
                  <a:gd name="T15" fmla="*/ 23 h 23"/>
                  <a:gd name="T16" fmla="*/ 15 w 21"/>
                  <a:gd name="T17" fmla="*/ 23 h 23"/>
                  <a:gd name="T18" fmla="*/ 15 w 21"/>
                  <a:gd name="T19" fmla="*/ 10 h 23"/>
                  <a:gd name="T20" fmla="*/ 10 w 21"/>
                  <a:gd name="T21" fmla="*/ 5 h 23"/>
                  <a:gd name="T22" fmla="*/ 6 w 21"/>
                  <a:gd name="T23" fmla="*/ 10 h 23"/>
                  <a:gd name="T24" fmla="*/ 6 w 21"/>
                  <a:gd name="T2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3">
                    <a:moveTo>
                      <a:pt x="6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8" y="0"/>
                      <a:pt x="21" y="4"/>
                      <a:pt x="21" y="9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7"/>
                      <a:pt x="13" y="5"/>
                      <a:pt x="10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6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1"/>
              <p:cNvSpPr>
                <a:spLocks/>
              </p:cNvSpPr>
              <p:nvPr userDrawn="1"/>
            </p:nvSpPr>
            <p:spPr bwMode="auto">
              <a:xfrm>
                <a:off x="13971588" y="3303588"/>
                <a:ext cx="800100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2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1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1" y="4"/>
                      <a:pt x="22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2"/>
              <p:cNvSpPr>
                <a:spLocks noEditPoints="1"/>
              </p:cNvSpPr>
              <p:nvPr userDrawn="1"/>
            </p:nvSpPr>
            <p:spPr bwMode="auto">
              <a:xfrm>
                <a:off x="14839951" y="3303588"/>
                <a:ext cx="800100" cy="841375"/>
              </a:xfrm>
              <a:custGeom>
                <a:avLst/>
                <a:gdLst>
                  <a:gd name="T0" fmla="*/ 22 w 23"/>
                  <a:gd name="T1" fmla="*/ 17 h 24"/>
                  <a:gd name="T2" fmla="*/ 12 w 23"/>
                  <a:gd name="T3" fmla="*/ 24 h 24"/>
                  <a:gd name="T4" fmla="*/ 0 w 23"/>
                  <a:gd name="T5" fmla="*/ 12 h 24"/>
                  <a:gd name="T6" fmla="*/ 11 w 23"/>
                  <a:gd name="T7" fmla="*/ 0 h 24"/>
                  <a:gd name="T8" fmla="*/ 23 w 23"/>
                  <a:gd name="T9" fmla="*/ 12 h 24"/>
                  <a:gd name="T10" fmla="*/ 23 w 23"/>
                  <a:gd name="T11" fmla="*/ 14 h 24"/>
                  <a:gd name="T12" fmla="*/ 6 w 23"/>
                  <a:gd name="T13" fmla="*/ 14 h 24"/>
                  <a:gd name="T14" fmla="*/ 12 w 23"/>
                  <a:gd name="T15" fmla="*/ 19 h 24"/>
                  <a:gd name="T16" fmla="*/ 17 w 23"/>
                  <a:gd name="T17" fmla="*/ 15 h 24"/>
                  <a:gd name="T18" fmla="*/ 22 w 23"/>
                  <a:gd name="T19" fmla="*/ 17 h 24"/>
                  <a:gd name="T20" fmla="*/ 16 w 23"/>
                  <a:gd name="T21" fmla="*/ 9 h 24"/>
                  <a:gd name="T22" fmla="*/ 11 w 23"/>
                  <a:gd name="T23" fmla="*/ 5 h 24"/>
                  <a:gd name="T24" fmla="*/ 6 w 23"/>
                  <a:gd name="T25" fmla="*/ 9 h 24"/>
                  <a:gd name="T26" fmla="*/ 16 w 23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6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3" y="4"/>
                      <a:pt x="23" y="12"/>
                    </a:cubicBezTo>
                    <a:cubicBezTo>
                      <a:pt x="23" y="12"/>
                      <a:pt x="23" y="13"/>
                      <a:pt x="23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Oval 13"/>
              <p:cNvSpPr>
                <a:spLocks noChangeArrowheads="1"/>
              </p:cNvSpPr>
              <p:nvPr userDrawn="1"/>
            </p:nvSpPr>
            <p:spPr bwMode="auto">
              <a:xfrm>
                <a:off x="15744826" y="3829050"/>
                <a:ext cx="312738" cy="3159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4"/>
              <p:cNvSpPr>
                <a:spLocks noEditPoints="1"/>
              </p:cNvSpPr>
              <p:nvPr userDrawn="1"/>
            </p:nvSpPr>
            <p:spPr bwMode="auto">
              <a:xfrm>
                <a:off x="9836151" y="4776788"/>
                <a:ext cx="1146175" cy="1155700"/>
              </a:xfrm>
              <a:custGeom>
                <a:avLst/>
                <a:gdLst>
                  <a:gd name="T0" fmla="*/ 503 w 722"/>
                  <a:gd name="T1" fmla="*/ 552 h 728"/>
                  <a:gd name="T2" fmla="*/ 219 w 722"/>
                  <a:gd name="T3" fmla="*/ 552 h 728"/>
                  <a:gd name="T4" fmla="*/ 153 w 722"/>
                  <a:gd name="T5" fmla="*/ 728 h 728"/>
                  <a:gd name="T6" fmla="*/ 0 w 722"/>
                  <a:gd name="T7" fmla="*/ 728 h 728"/>
                  <a:gd name="T8" fmla="*/ 285 w 722"/>
                  <a:gd name="T9" fmla="*/ 0 h 728"/>
                  <a:gd name="T10" fmla="*/ 438 w 722"/>
                  <a:gd name="T11" fmla="*/ 0 h 728"/>
                  <a:gd name="T12" fmla="*/ 722 w 722"/>
                  <a:gd name="T13" fmla="*/ 728 h 728"/>
                  <a:gd name="T14" fmla="*/ 569 w 722"/>
                  <a:gd name="T15" fmla="*/ 728 h 728"/>
                  <a:gd name="T16" fmla="*/ 503 w 722"/>
                  <a:gd name="T17" fmla="*/ 552 h 728"/>
                  <a:gd name="T18" fmla="*/ 263 w 722"/>
                  <a:gd name="T19" fmla="*/ 419 h 728"/>
                  <a:gd name="T20" fmla="*/ 460 w 722"/>
                  <a:gd name="T21" fmla="*/ 419 h 728"/>
                  <a:gd name="T22" fmla="*/ 350 w 722"/>
                  <a:gd name="T23" fmla="*/ 154 h 728"/>
                  <a:gd name="T24" fmla="*/ 263 w 722"/>
                  <a:gd name="T25" fmla="*/ 41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2" h="728">
                    <a:moveTo>
                      <a:pt x="503" y="552"/>
                    </a:moveTo>
                    <a:lnTo>
                      <a:pt x="219" y="552"/>
                    </a:lnTo>
                    <a:lnTo>
                      <a:pt x="153" y="728"/>
                    </a:lnTo>
                    <a:lnTo>
                      <a:pt x="0" y="728"/>
                    </a:lnTo>
                    <a:lnTo>
                      <a:pt x="285" y="0"/>
                    </a:lnTo>
                    <a:lnTo>
                      <a:pt x="438" y="0"/>
                    </a:lnTo>
                    <a:lnTo>
                      <a:pt x="722" y="728"/>
                    </a:lnTo>
                    <a:lnTo>
                      <a:pt x="569" y="728"/>
                    </a:lnTo>
                    <a:lnTo>
                      <a:pt x="503" y="552"/>
                    </a:lnTo>
                    <a:close/>
                    <a:moveTo>
                      <a:pt x="263" y="419"/>
                    </a:moveTo>
                    <a:lnTo>
                      <a:pt x="460" y="419"/>
                    </a:lnTo>
                    <a:lnTo>
                      <a:pt x="350" y="154"/>
                    </a:lnTo>
                    <a:lnTo>
                      <a:pt x="263" y="4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5"/>
              <p:cNvSpPr>
                <a:spLocks noEditPoints="1"/>
              </p:cNvSpPr>
              <p:nvPr userDrawn="1"/>
            </p:nvSpPr>
            <p:spPr bwMode="auto">
              <a:xfrm>
                <a:off x="11087101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7 w 24"/>
                  <a:gd name="T15" fmla="*/ 22 h 33"/>
                  <a:gd name="T16" fmla="*/ 7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20" y="24"/>
                      <a:pt x="13" y="24"/>
                    </a:cubicBezTo>
                    <a:cubicBezTo>
                      <a:pt x="10" y="24"/>
                      <a:pt x="8" y="23"/>
                      <a:pt x="7" y="22"/>
                    </a:cubicBezTo>
                    <a:cubicBezTo>
                      <a:pt x="7" y="33"/>
                      <a:pt x="7" y="33"/>
                      <a:pt x="7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6"/>
              <p:cNvSpPr>
                <a:spLocks noEditPoints="1"/>
              </p:cNvSpPr>
              <p:nvPr userDrawn="1"/>
            </p:nvSpPr>
            <p:spPr bwMode="auto">
              <a:xfrm>
                <a:off x="12060238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6 w 24"/>
                  <a:gd name="T15" fmla="*/ 22 h 33"/>
                  <a:gd name="T16" fmla="*/ 6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19" y="24"/>
                      <a:pt x="13" y="24"/>
                    </a:cubicBezTo>
                    <a:cubicBezTo>
                      <a:pt x="10" y="24"/>
                      <a:pt x="7" y="23"/>
                      <a:pt x="6" y="22"/>
                    </a:cubicBezTo>
                    <a:cubicBezTo>
                      <a:pt x="6" y="33"/>
                      <a:pt x="6" y="33"/>
                      <a:pt x="6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Rectangle 17"/>
              <p:cNvSpPr>
                <a:spLocks noChangeArrowheads="1"/>
              </p:cNvSpPr>
              <p:nvPr userDrawn="1"/>
            </p:nvSpPr>
            <p:spPr bwMode="auto">
              <a:xfrm>
                <a:off x="13033376" y="4741863"/>
                <a:ext cx="207963" cy="1190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 noEditPoints="1"/>
              </p:cNvSpPr>
              <p:nvPr userDrawn="1"/>
            </p:nvSpPr>
            <p:spPr bwMode="auto">
              <a:xfrm>
                <a:off x="13450888" y="4705350"/>
                <a:ext cx="242888" cy="1227138"/>
              </a:xfrm>
              <a:custGeom>
                <a:avLst/>
                <a:gdLst>
                  <a:gd name="T0" fmla="*/ 4 w 7"/>
                  <a:gd name="T1" fmla="*/ 0 h 35"/>
                  <a:gd name="T2" fmla="*/ 7 w 7"/>
                  <a:gd name="T3" fmla="*/ 4 h 35"/>
                  <a:gd name="T4" fmla="*/ 4 w 7"/>
                  <a:gd name="T5" fmla="*/ 8 h 35"/>
                  <a:gd name="T6" fmla="*/ 0 w 7"/>
                  <a:gd name="T7" fmla="*/ 4 h 35"/>
                  <a:gd name="T8" fmla="*/ 4 w 7"/>
                  <a:gd name="T9" fmla="*/ 0 h 35"/>
                  <a:gd name="T10" fmla="*/ 1 w 7"/>
                  <a:gd name="T11" fmla="*/ 35 h 35"/>
                  <a:gd name="T12" fmla="*/ 1 w 7"/>
                  <a:gd name="T13" fmla="*/ 12 h 35"/>
                  <a:gd name="T14" fmla="*/ 7 w 7"/>
                  <a:gd name="T15" fmla="*/ 12 h 35"/>
                  <a:gd name="T16" fmla="*/ 7 w 7"/>
                  <a:gd name="T17" fmla="*/ 35 h 35"/>
                  <a:gd name="T18" fmla="*/ 1 w 7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5">
                    <a:moveTo>
                      <a:pt x="4" y="0"/>
                    </a:moveTo>
                    <a:cubicBezTo>
                      <a:pt x="6" y="0"/>
                      <a:pt x="7" y="2"/>
                      <a:pt x="7" y="4"/>
                    </a:cubicBezTo>
                    <a:cubicBezTo>
                      <a:pt x="7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 userDrawn="1"/>
            </p:nvSpPr>
            <p:spPr bwMode="auto">
              <a:xfrm>
                <a:off x="13866813" y="5091113"/>
                <a:ext cx="765175" cy="841375"/>
              </a:xfrm>
              <a:custGeom>
                <a:avLst/>
                <a:gdLst>
                  <a:gd name="T0" fmla="*/ 22 w 22"/>
                  <a:gd name="T1" fmla="*/ 17 h 24"/>
                  <a:gd name="T2" fmla="*/ 11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1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 noEditPoints="1"/>
              </p:cNvSpPr>
              <p:nvPr userDrawn="1"/>
            </p:nvSpPr>
            <p:spPr bwMode="auto">
              <a:xfrm>
                <a:off x="14736763" y="4741863"/>
                <a:ext cx="833438" cy="1190625"/>
              </a:xfrm>
              <a:custGeom>
                <a:avLst/>
                <a:gdLst>
                  <a:gd name="T0" fmla="*/ 24 w 24"/>
                  <a:gd name="T1" fmla="*/ 30 h 34"/>
                  <a:gd name="T2" fmla="*/ 24 w 24"/>
                  <a:gd name="T3" fmla="*/ 34 h 34"/>
                  <a:gd name="T4" fmla="*/ 18 w 24"/>
                  <a:gd name="T5" fmla="*/ 34 h 34"/>
                  <a:gd name="T6" fmla="*/ 18 w 24"/>
                  <a:gd name="T7" fmla="*/ 31 h 34"/>
                  <a:gd name="T8" fmla="*/ 12 w 24"/>
                  <a:gd name="T9" fmla="*/ 34 h 34"/>
                  <a:gd name="T10" fmla="*/ 0 w 24"/>
                  <a:gd name="T11" fmla="*/ 22 h 34"/>
                  <a:gd name="T12" fmla="*/ 11 w 24"/>
                  <a:gd name="T13" fmla="*/ 10 h 34"/>
                  <a:gd name="T14" fmla="*/ 18 w 24"/>
                  <a:gd name="T15" fmla="*/ 13 h 34"/>
                  <a:gd name="T16" fmla="*/ 18 w 24"/>
                  <a:gd name="T17" fmla="*/ 0 h 34"/>
                  <a:gd name="T18" fmla="*/ 24 w 24"/>
                  <a:gd name="T19" fmla="*/ 0 h 34"/>
                  <a:gd name="T20" fmla="*/ 24 w 24"/>
                  <a:gd name="T21" fmla="*/ 30 h 34"/>
                  <a:gd name="T22" fmla="*/ 12 w 24"/>
                  <a:gd name="T23" fmla="*/ 29 h 34"/>
                  <a:gd name="T24" fmla="*/ 18 w 24"/>
                  <a:gd name="T25" fmla="*/ 22 h 34"/>
                  <a:gd name="T26" fmla="*/ 12 w 24"/>
                  <a:gd name="T27" fmla="*/ 16 h 34"/>
                  <a:gd name="T28" fmla="*/ 7 w 24"/>
                  <a:gd name="T29" fmla="*/ 22 h 34"/>
                  <a:gd name="T30" fmla="*/ 12 w 24"/>
                  <a:gd name="T31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34">
                    <a:moveTo>
                      <a:pt x="24" y="30"/>
                    </a:moveTo>
                    <a:cubicBezTo>
                      <a:pt x="24" y="31"/>
                      <a:pt x="24" y="33"/>
                      <a:pt x="24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3"/>
                      <a:pt x="18" y="32"/>
                      <a:pt x="18" y="31"/>
                    </a:cubicBezTo>
                    <a:cubicBezTo>
                      <a:pt x="17" y="33"/>
                      <a:pt x="15" y="34"/>
                      <a:pt x="12" y="34"/>
                    </a:cubicBezTo>
                    <a:cubicBezTo>
                      <a:pt x="5" y="34"/>
                      <a:pt x="0" y="29"/>
                      <a:pt x="0" y="22"/>
                    </a:cubicBezTo>
                    <a:cubicBezTo>
                      <a:pt x="0" y="15"/>
                      <a:pt x="5" y="10"/>
                      <a:pt x="11" y="10"/>
                    </a:cubicBezTo>
                    <a:cubicBezTo>
                      <a:pt x="15" y="10"/>
                      <a:pt x="17" y="12"/>
                      <a:pt x="18" y="1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24" y="30"/>
                    </a:lnTo>
                    <a:close/>
                    <a:moveTo>
                      <a:pt x="12" y="29"/>
                    </a:moveTo>
                    <a:cubicBezTo>
                      <a:pt x="15" y="29"/>
                      <a:pt x="18" y="26"/>
                      <a:pt x="18" y="22"/>
                    </a:cubicBezTo>
                    <a:cubicBezTo>
                      <a:pt x="18" y="18"/>
                      <a:pt x="15" y="16"/>
                      <a:pt x="12" y="16"/>
                    </a:cubicBezTo>
                    <a:cubicBezTo>
                      <a:pt x="9" y="16"/>
                      <a:pt x="7" y="18"/>
                      <a:pt x="7" y="22"/>
                    </a:cubicBezTo>
                    <a:cubicBezTo>
                      <a:pt x="7" y="26"/>
                      <a:pt x="9" y="29"/>
                      <a:pt x="1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21"/>
              <p:cNvSpPr>
                <a:spLocks/>
              </p:cNvSpPr>
              <p:nvPr userDrawn="1"/>
            </p:nvSpPr>
            <p:spPr bwMode="auto">
              <a:xfrm>
                <a:off x="16057563" y="4881563"/>
                <a:ext cx="520700" cy="1050925"/>
              </a:xfrm>
              <a:custGeom>
                <a:avLst/>
                <a:gdLst>
                  <a:gd name="T0" fmla="*/ 10 w 15"/>
                  <a:gd name="T1" fmla="*/ 7 h 30"/>
                  <a:gd name="T2" fmla="*/ 15 w 15"/>
                  <a:gd name="T3" fmla="*/ 7 h 30"/>
                  <a:gd name="T4" fmla="*/ 15 w 15"/>
                  <a:gd name="T5" fmla="*/ 12 h 30"/>
                  <a:gd name="T6" fmla="*/ 10 w 15"/>
                  <a:gd name="T7" fmla="*/ 12 h 30"/>
                  <a:gd name="T8" fmla="*/ 10 w 15"/>
                  <a:gd name="T9" fmla="*/ 22 h 30"/>
                  <a:gd name="T10" fmla="*/ 13 w 15"/>
                  <a:gd name="T11" fmla="*/ 25 h 30"/>
                  <a:gd name="T12" fmla="*/ 15 w 15"/>
                  <a:gd name="T13" fmla="*/ 24 h 30"/>
                  <a:gd name="T14" fmla="*/ 15 w 15"/>
                  <a:gd name="T15" fmla="*/ 30 h 30"/>
                  <a:gd name="T16" fmla="*/ 11 w 15"/>
                  <a:gd name="T17" fmla="*/ 30 h 30"/>
                  <a:gd name="T18" fmla="*/ 4 w 15"/>
                  <a:gd name="T19" fmla="*/ 23 h 30"/>
                  <a:gd name="T20" fmla="*/ 4 w 15"/>
                  <a:gd name="T21" fmla="*/ 12 h 30"/>
                  <a:gd name="T22" fmla="*/ 0 w 15"/>
                  <a:gd name="T23" fmla="*/ 12 h 30"/>
                  <a:gd name="T24" fmla="*/ 0 w 15"/>
                  <a:gd name="T25" fmla="*/ 7 h 30"/>
                  <a:gd name="T26" fmla="*/ 1 w 15"/>
                  <a:gd name="T27" fmla="*/ 7 h 30"/>
                  <a:gd name="T28" fmla="*/ 5 w 15"/>
                  <a:gd name="T29" fmla="*/ 3 h 30"/>
                  <a:gd name="T30" fmla="*/ 5 w 15"/>
                  <a:gd name="T31" fmla="*/ 0 h 30"/>
                  <a:gd name="T32" fmla="*/ 10 w 15"/>
                  <a:gd name="T33" fmla="*/ 0 h 30"/>
                  <a:gd name="T34" fmla="*/ 10 w 15"/>
                  <a:gd name="T35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30">
                    <a:moveTo>
                      <a:pt x="10" y="7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4"/>
                      <a:pt x="11" y="25"/>
                      <a:pt x="13" y="25"/>
                    </a:cubicBezTo>
                    <a:cubicBezTo>
                      <a:pt x="14" y="25"/>
                      <a:pt x="15" y="24"/>
                      <a:pt x="15" y="24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4" y="30"/>
                      <a:pt x="13" y="30"/>
                      <a:pt x="11" y="30"/>
                    </a:cubicBezTo>
                    <a:cubicBezTo>
                      <a:pt x="7" y="30"/>
                      <a:pt x="4" y="27"/>
                      <a:pt x="4" y="2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4" y="7"/>
                      <a:pt x="5" y="5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22"/>
              <p:cNvSpPr>
                <a:spLocks noEditPoints="1"/>
              </p:cNvSpPr>
              <p:nvPr userDrawn="1"/>
            </p:nvSpPr>
            <p:spPr bwMode="auto">
              <a:xfrm>
                <a:off x="16683038" y="5091113"/>
                <a:ext cx="833438" cy="841375"/>
              </a:xfrm>
              <a:custGeom>
                <a:avLst/>
                <a:gdLst>
                  <a:gd name="T0" fmla="*/ 24 w 24"/>
                  <a:gd name="T1" fmla="*/ 12 h 24"/>
                  <a:gd name="T2" fmla="*/ 12 w 24"/>
                  <a:gd name="T3" fmla="*/ 24 h 24"/>
                  <a:gd name="T4" fmla="*/ 0 w 24"/>
                  <a:gd name="T5" fmla="*/ 12 h 24"/>
                  <a:gd name="T6" fmla="*/ 12 w 24"/>
                  <a:gd name="T7" fmla="*/ 0 h 24"/>
                  <a:gd name="T8" fmla="*/ 24 w 24"/>
                  <a:gd name="T9" fmla="*/ 12 h 24"/>
                  <a:gd name="T10" fmla="*/ 18 w 24"/>
                  <a:gd name="T11" fmla="*/ 12 h 24"/>
                  <a:gd name="T12" fmla="*/ 12 w 24"/>
                  <a:gd name="T13" fmla="*/ 6 h 24"/>
                  <a:gd name="T14" fmla="*/ 6 w 24"/>
                  <a:gd name="T15" fmla="*/ 12 h 24"/>
                  <a:gd name="T16" fmla="*/ 12 w 24"/>
                  <a:gd name="T17" fmla="*/ 19 h 24"/>
                  <a:gd name="T18" fmla="*/ 18 w 24"/>
                  <a:gd name="T1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cubicBezTo>
                      <a:pt x="24" y="19"/>
                      <a:pt x="19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lose/>
                    <a:moveTo>
                      <a:pt x="18" y="12"/>
                    </a:moveTo>
                    <a:cubicBezTo>
                      <a:pt x="18" y="8"/>
                      <a:pt x="15" y="6"/>
                      <a:pt x="12" y="6"/>
                    </a:cubicBezTo>
                    <a:cubicBezTo>
                      <a:pt x="9" y="6"/>
                      <a:pt x="6" y="8"/>
                      <a:pt x="6" y="12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8" y="17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23"/>
              <p:cNvSpPr>
                <a:spLocks/>
              </p:cNvSpPr>
              <p:nvPr userDrawn="1"/>
            </p:nvSpPr>
            <p:spPr bwMode="auto">
              <a:xfrm>
                <a:off x="18003838" y="4776788"/>
                <a:ext cx="728663" cy="1155700"/>
              </a:xfrm>
              <a:custGeom>
                <a:avLst/>
                <a:gdLst>
                  <a:gd name="T0" fmla="*/ 0 w 459"/>
                  <a:gd name="T1" fmla="*/ 728 h 728"/>
                  <a:gd name="T2" fmla="*/ 0 w 459"/>
                  <a:gd name="T3" fmla="*/ 0 h 728"/>
                  <a:gd name="T4" fmla="*/ 131 w 459"/>
                  <a:gd name="T5" fmla="*/ 0 h 728"/>
                  <a:gd name="T6" fmla="*/ 131 w 459"/>
                  <a:gd name="T7" fmla="*/ 596 h 728"/>
                  <a:gd name="T8" fmla="*/ 459 w 459"/>
                  <a:gd name="T9" fmla="*/ 596 h 728"/>
                  <a:gd name="T10" fmla="*/ 459 w 459"/>
                  <a:gd name="T11" fmla="*/ 728 h 728"/>
                  <a:gd name="T12" fmla="*/ 0 w 459"/>
                  <a:gd name="T13" fmla="*/ 72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728">
                    <a:moveTo>
                      <a:pt x="0" y="728"/>
                    </a:moveTo>
                    <a:lnTo>
                      <a:pt x="0" y="0"/>
                    </a:lnTo>
                    <a:lnTo>
                      <a:pt x="131" y="0"/>
                    </a:lnTo>
                    <a:lnTo>
                      <a:pt x="131" y="596"/>
                    </a:lnTo>
                    <a:lnTo>
                      <a:pt x="459" y="596"/>
                    </a:lnTo>
                    <a:lnTo>
                      <a:pt x="459" y="728"/>
                    </a:lnTo>
                    <a:lnTo>
                      <a:pt x="0" y="7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24"/>
              <p:cNvSpPr>
                <a:spLocks noEditPoints="1"/>
              </p:cNvSpPr>
              <p:nvPr userDrawn="1"/>
            </p:nvSpPr>
            <p:spPr bwMode="auto">
              <a:xfrm>
                <a:off x="18837276" y="4705350"/>
                <a:ext cx="277813" cy="1227138"/>
              </a:xfrm>
              <a:custGeom>
                <a:avLst/>
                <a:gdLst>
                  <a:gd name="T0" fmla="*/ 4 w 8"/>
                  <a:gd name="T1" fmla="*/ 0 h 35"/>
                  <a:gd name="T2" fmla="*/ 8 w 8"/>
                  <a:gd name="T3" fmla="*/ 4 h 35"/>
                  <a:gd name="T4" fmla="*/ 4 w 8"/>
                  <a:gd name="T5" fmla="*/ 8 h 35"/>
                  <a:gd name="T6" fmla="*/ 0 w 8"/>
                  <a:gd name="T7" fmla="*/ 4 h 35"/>
                  <a:gd name="T8" fmla="*/ 4 w 8"/>
                  <a:gd name="T9" fmla="*/ 0 h 35"/>
                  <a:gd name="T10" fmla="*/ 1 w 8"/>
                  <a:gd name="T11" fmla="*/ 35 h 35"/>
                  <a:gd name="T12" fmla="*/ 1 w 8"/>
                  <a:gd name="T13" fmla="*/ 12 h 35"/>
                  <a:gd name="T14" fmla="*/ 7 w 8"/>
                  <a:gd name="T15" fmla="*/ 12 h 35"/>
                  <a:gd name="T16" fmla="*/ 7 w 8"/>
                  <a:gd name="T17" fmla="*/ 35 h 35"/>
                  <a:gd name="T18" fmla="*/ 1 w 8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5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25"/>
              <p:cNvSpPr>
                <a:spLocks/>
              </p:cNvSpPr>
              <p:nvPr userDrawn="1"/>
            </p:nvSpPr>
            <p:spPr bwMode="auto">
              <a:xfrm>
                <a:off x="19254788" y="4741863"/>
                <a:ext cx="520700" cy="1190625"/>
              </a:xfrm>
              <a:custGeom>
                <a:avLst/>
                <a:gdLst>
                  <a:gd name="T0" fmla="*/ 10 w 15"/>
                  <a:gd name="T1" fmla="*/ 8 h 34"/>
                  <a:gd name="T2" fmla="*/ 10 w 15"/>
                  <a:gd name="T3" fmla="*/ 11 h 34"/>
                  <a:gd name="T4" fmla="*/ 15 w 15"/>
                  <a:gd name="T5" fmla="*/ 11 h 34"/>
                  <a:gd name="T6" fmla="*/ 15 w 15"/>
                  <a:gd name="T7" fmla="*/ 16 h 34"/>
                  <a:gd name="T8" fmla="*/ 10 w 15"/>
                  <a:gd name="T9" fmla="*/ 16 h 34"/>
                  <a:gd name="T10" fmla="*/ 10 w 15"/>
                  <a:gd name="T11" fmla="*/ 34 h 34"/>
                  <a:gd name="T12" fmla="*/ 4 w 15"/>
                  <a:gd name="T13" fmla="*/ 34 h 34"/>
                  <a:gd name="T14" fmla="*/ 4 w 15"/>
                  <a:gd name="T15" fmla="*/ 16 h 34"/>
                  <a:gd name="T16" fmla="*/ 0 w 15"/>
                  <a:gd name="T17" fmla="*/ 16 h 34"/>
                  <a:gd name="T18" fmla="*/ 0 w 15"/>
                  <a:gd name="T19" fmla="*/ 11 h 34"/>
                  <a:gd name="T20" fmla="*/ 4 w 15"/>
                  <a:gd name="T21" fmla="*/ 11 h 34"/>
                  <a:gd name="T22" fmla="*/ 4 w 15"/>
                  <a:gd name="T23" fmla="*/ 8 h 34"/>
                  <a:gd name="T24" fmla="*/ 12 w 15"/>
                  <a:gd name="T25" fmla="*/ 0 h 34"/>
                  <a:gd name="T26" fmla="*/ 15 w 15"/>
                  <a:gd name="T27" fmla="*/ 0 h 34"/>
                  <a:gd name="T28" fmla="*/ 15 w 15"/>
                  <a:gd name="T29" fmla="*/ 5 h 34"/>
                  <a:gd name="T30" fmla="*/ 13 w 15"/>
                  <a:gd name="T31" fmla="*/ 5 h 34"/>
                  <a:gd name="T32" fmla="*/ 10 w 15"/>
                  <a:gd name="T33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34">
                    <a:moveTo>
                      <a:pt x="10" y="8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3"/>
                      <a:pt x="7" y="0"/>
                      <a:pt x="12" y="0"/>
                    </a:cubicBezTo>
                    <a:cubicBezTo>
                      <a:pt x="13" y="0"/>
                      <a:pt x="15" y="0"/>
                      <a:pt x="15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5"/>
                      <a:pt x="13" y="5"/>
                    </a:cubicBezTo>
                    <a:cubicBezTo>
                      <a:pt x="12" y="5"/>
                      <a:pt x="10" y="6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26"/>
              <p:cNvSpPr>
                <a:spLocks noEditPoints="1"/>
              </p:cNvSpPr>
              <p:nvPr userDrawn="1"/>
            </p:nvSpPr>
            <p:spPr bwMode="auto">
              <a:xfrm>
                <a:off x="19845338" y="5091113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Oval 27"/>
              <p:cNvSpPr>
                <a:spLocks noChangeArrowheads="1"/>
              </p:cNvSpPr>
              <p:nvPr userDrawn="1"/>
            </p:nvSpPr>
            <p:spPr bwMode="auto">
              <a:xfrm>
                <a:off x="20748626" y="5653088"/>
                <a:ext cx="312738" cy="2794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28"/>
              <p:cNvSpPr>
                <a:spLocks/>
              </p:cNvSpPr>
              <p:nvPr userDrawn="1"/>
            </p:nvSpPr>
            <p:spPr bwMode="auto">
              <a:xfrm>
                <a:off x="21409026" y="4776788"/>
                <a:ext cx="382588" cy="349250"/>
              </a:xfrm>
              <a:custGeom>
                <a:avLst/>
                <a:gdLst>
                  <a:gd name="T0" fmla="*/ 0 w 241"/>
                  <a:gd name="T1" fmla="*/ 220 h 220"/>
                  <a:gd name="T2" fmla="*/ 0 w 241"/>
                  <a:gd name="T3" fmla="*/ 0 h 220"/>
                  <a:gd name="T4" fmla="*/ 44 w 241"/>
                  <a:gd name="T5" fmla="*/ 0 h 220"/>
                  <a:gd name="T6" fmla="*/ 109 w 241"/>
                  <a:gd name="T7" fmla="*/ 154 h 220"/>
                  <a:gd name="T8" fmla="*/ 175 w 241"/>
                  <a:gd name="T9" fmla="*/ 0 h 220"/>
                  <a:gd name="T10" fmla="*/ 241 w 241"/>
                  <a:gd name="T11" fmla="*/ 0 h 220"/>
                  <a:gd name="T12" fmla="*/ 241 w 241"/>
                  <a:gd name="T13" fmla="*/ 220 h 220"/>
                  <a:gd name="T14" fmla="*/ 197 w 241"/>
                  <a:gd name="T15" fmla="*/ 220 h 220"/>
                  <a:gd name="T16" fmla="*/ 197 w 241"/>
                  <a:gd name="T17" fmla="*/ 66 h 220"/>
                  <a:gd name="T18" fmla="*/ 131 w 241"/>
                  <a:gd name="T19" fmla="*/ 220 h 220"/>
                  <a:gd name="T20" fmla="*/ 109 w 241"/>
                  <a:gd name="T21" fmla="*/ 220 h 220"/>
                  <a:gd name="T22" fmla="*/ 44 w 241"/>
                  <a:gd name="T23" fmla="*/ 66 h 220"/>
                  <a:gd name="T24" fmla="*/ 44 w 241"/>
                  <a:gd name="T25" fmla="*/ 220 h 220"/>
                  <a:gd name="T26" fmla="*/ 0 w 241"/>
                  <a:gd name="T27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1" h="220">
                    <a:moveTo>
                      <a:pt x="0" y="220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109" y="154"/>
                    </a:lnTo>
                    <a:lnTo>
                      <a:pt x="175" y="0"/>
                    </a:lnTo>
                    <a:lnTo>
                      <a:pt x="241" y="0"/>
                    </a:lnTo>
                    <a:lnTo>
                      <a:pt x="241" y="220"/>
                    </a:lnTo>
                    <a:lnTo>
                      <a:pt x="197" y="220"/>
                    </a:lnTo>
                    <a:lnTo>
                      <a:pt x="197" y="66"/>
                    </a:lnTo>
                    <a:lnTo>
                      <a:pt x="131" y="220"/>
                    </a:lnTo>
                    <a:lnTo>
                      <a:pt x="109" y="220"/>
                    </a:lnTo>
                    <a:lnTo>
                      <a:pt x="44" y="66"/>
                    </a:lnTo>
                    <a:lnTo>
                      <a:pt x="44" y="220"/>
                    </a:lnTo>
                    <a:lnTo>
                      <a:pt x="0" y="2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29"/>
              <p:cNvSpPr>
                <a:spLocks/>
              </p:cNvSpPr>
              <p:nvPr userDrawn="1"/>
            </p:nvSpPr>
            <p:spPr bwMode="auto">
              <a:xfrm>
                <a:off x="21061363" y="4776788"/>
                <a:ext cx="277813" cy="349250"/>
              </a:xfrm>
              <a:custGeom>
                <a:avLst/>
                <a:gdLst>
                  <a:gd name="T0" fmla="*/ 0 w 175"/>
                  <a:gd name="T1" fmla="*/ 0 h 220"/>
                  <a:gd name="T2" fmla="*/ 175 w 175"/>
                  <a:gd name="T3" fmla="*/ 0 h 220"/>
                  <a:gd name="T4" fmla="*/ 175 w 175"/>
                  <a:gd name="T5" fmla="*/ 44 h 220"/>
                  <a:gd name="T6" fmla="*/ 110 w 175"/>
                  <a:gd name="T7" fmla="*/ 44 h 220"/>
                  <a:gd name="T8" fmla="*/ 110 w 175"/>
                  <a:gd name="T9" fmla="*/ 220 h 220"/>
                  <a:gd name="T10" fmla="*/ 66 w 175"/>
                  <a:gd name="T11" fmla="*/ 220 h 220"/>
                  <a:gd name="T12" fmla="*/ 66 w 175"/>
                  <a:gd name="T13" fmla="*/ 44 h 220"/>
                  <a:gd name="T14" fmla="*/ 0 w 175"/>
                  <a:gd name="T15" fmla="*/ 44 h 220"/>
                  <a:gd name="T16" fmla="*/ 0 w 175"/>
                  <a:gd name="T17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220">
                    <a:moveTo>
                      <a:pt x="0" y="0"/>
                    </a:moveTo>
                    <a:lnTo>
                      <a:pt x="175" y="0"/>
                    </a:lnTo>
                    <a:lnTo>
                      <a:pt x="175" y="44"/>
                    </a:lnTo>
                    <a:lnTo>
                      <a:pt x="110" y="44"/>
                    </a:lnTo>
                    <a:lnTo>
                      <a:pt x="110" y="220"/>
                    </a:lnTo>
                    <a:lnTo>
                      <a:pt x="66" y="220"/>
                    </a:lnTo>
                    <a:lnTo>
                      <a:pt x="66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381000" y="384048"/>
              <a:ext cx="750655" cy="400941"/>
            </a:xfrm>
            <a:custGeom>
              <a:avLst/>
              <a:gdLst>
                <a:gd name="T0" fmla="*/ 134 w 170"/>
                <a:gd name="T1" fmla="*/ 3 h 90"/>
                <a:gd name="T2" fmla="*/ 122 w 170"/>
                <a:gd name="T3" fmla="*/ 52 h 90"/>
                <a:gd name="T4" fmla="*/ 109 w 170"/>
                <a:gd name="T5" fmla="*/ 3 h 90"/>
                <a:gd name="T6" fmla="*/ 74 w 170"/>
                <a:gd name="T7" fmla="*/ 3 h 90"/>
                <a:gd name="T8" fmla="*/ 74 w 170"/>
                <a:gd name="T9" fmla="*/ 21 h 90"/>
                <a:gd name="T10" fmla="*/ 40 w 170"/>
                <a:gd name="T11" fmla="*/ 1 h 90"/>
                <a:gd name="T12" fmla="*/ 4 w 170"/>
                <a:gd name="T13" fmla="*/ 31 h 90"/>
                <a:gd name="T14" fmla="*/ 28 w 170"/>
                <a:gd name="T15" fmla="*/ 31 h 90"/>
                <a:gd name="T16" fmla="*/ 39 w 170"/>
                <a:gd name="T17" fmla="*/ 20 h 90"/>
                <a:gd name="T18" fmla="*/ 50 w 170"/>
                <a:gd name="T19" fmla="*/ 28 h 90"/>
                <a:gd name="T20" fmla="*/ 39 w 170"/>
                <a:gd name="T21" fmla="*/ 35 h 90"/>
                <a:gd name="T22" fmla="*/ 31 w 170"/>
                <a:gd name="T23" fmla="*/ 35 h 90"/>
                <a:gd name="T24" fmla="*/ 31 w 170"/>
                <a:gd name="T25" fmla="*/ 51 h 90"/>
                <a:gd name="T26" fmla="*/ 38 w 170"/>
                <a:gd name="T27" fmla="*/ 51 h 90"/>
                <a:gd name="T28" fmla="*/ 48 w 170"/>
                <a:gd name="T29" fmla="*/ 60 h 90"/>
                <a:gd name="T30" fmla="*/ 38 w 170"/>
                <a:gd name="T31" fmla="*/ 70 h 90"/>
                <a:gd name="T32" fmla="*/ 25 w 170"/>
                <a:gd name="T33" fmla="*/ 54 h 90"/>
                <a:gd name="T34" fmla="*/ 1 w 170"/>
                <a:gd name="T35" fmla="*/ 54 h 90"/>
                <a:gd name="T36" fmla="*/ 38 w 170"/>
                <a:gd name="T37" fmla="*/ 90 h 90"/>
                <a:gd name="T38" fmla="*/ 74 w 170"/>
                <a:gd name="T39" fmla="*/ 71 h 90"/>
                <a:gd name="T40" fmla="*/ 74 w 170"/>
                <a:gd name="T41" fmla="*/ 88 h 90"/>
                <a:gd name="T42" fmla="*/ 98 w 170"/>
                <a:gd name="T43" fmla="*/ 88 h 90"/>
                <a:gd name="T44" fmla="*/ 98 w 170"/>
                <a:gd name="T45" fmla="*/ 34 h 90"/>
                <a:gd name="T46" fmla="*/ 111 w 170"/>
                <a:gd name="T47" fmla="*/ 88 h 90"/>
                <a:gd name="T48" fmla="*/ 132 w 170"/>
                <a:gd name="T49" fmla="*/ 88 h 90"/>
                <a:gd name="T50" fmla="*/ 146 w 170"/>
                <a:gd name="T51" fmla="*/ 34 h 90"/>
                <a:gd name="T52" fmla="*/ 146 w 170"/>
                <a:gd name="T53" fmla="*/ 88 h 90"/>
                <a:gd name="T54" fmla="*/ 170 w 170"/>
                <a:gd name="T55" fmla="*/ 88 h 90"/>
                <a:gd name="T56" fmla="*/ 170 w 170"/>
                <a:gd name="T57" fmla="*/ 3 h 90"/>
                <a:gd name="T58" fmla="*/ 134 w 170"/>
                <a:gd name="T59" fmla="*/ 3 h 90"/>
                <a:gd name="T60" fmla="*/ 74 w 170"/>
                <a:gd name="T61" fmla="*/ 52 h 90"/>
                <a:gd name="T62" fmla="*/ 64 w 170"/>
                <a:gd name="T63" fmla="*/ 42 h 90"/>
                <a:gd name="T64" fmla="*/ 74 w 170"/>
                <a:gd name="T65" fmla="*/ 31 h 90"/>
                <a:gd name="T66" fmla="*/ 74 w 170"/>
                <a:gd name="T6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90">
                  <a:moveTo>
                    <a:pt x="134" y="3"/>
                  </a:moveTo>
                  <a:cubicBezTo>
                    <a:pt x="122" y="52"/>
                    <a:pt x="122" y="52"/>
                    <a:pt x="122" y="5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5"/>
                    <a:pt x="54" y="1"/>
                    <a:pt x="40" y="1"/>
                  </a:cubicBezTo>
                  <a:cubicBezTo>
                    <a:pt x="23" y="0"/>
                    <a:pt x="5" y="8"/>
                    <a:pt x="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4"/>
                    <a:pt x="33" y="20"/>
                    <a:pt x="39" y="20"/>
                  </a:cubicBezTo>
                  <a:cubicBezTo>
                    <a:pt x="46" y="20"/>
                    <a:pt x="50" y="23"/>
                    <a:pt x="50" y="28"/>
                  </a:cubicBezTo>
                  <a:cubicBezTo>
                    <a:pt x="49" y="32"/>
                    <a:pt x="47" y="35"/>
                    <a:pt x="3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2" y="51"/>
                    <a:pt x="48" y="54"/>
                    <a:pt x="48" y="60"/>
                  </a:cubicBezTo>
                  <a:cubicBezTo>
                    <a:pt x="49" y="67"/>
                    <a:pt x="44" y="70"/>
                    <a:pt x="38" y="70"/>
                  </a:cubicBezTo>
                  <a:cubicBezTo>
                    <a:pt x="27" y="69"/>
                    <a:pt x="25" y="61"/>
                    <a:pt x="2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9"/>
                    <a:pt x="0" y="90"/>
                    <a:pt x="38" y="90"/>
                  </a:cubicBezTo>
                  <a:cubicBezTo>
                    <a:pt x="57" y="90"/>
                    <a:pt x="70" y="82"/>
                    <a:pt x="74" y="71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3"/>
                    <a:pt x="170" y="3"/>
                    <a:pt x="170" y="3"/>
                  </a:cubicBezTo>
                  <a:lnTo>
                    <a:pt x="134" y="3"/>
                  </a:lnTo>
                  <a:close/>
                  <a:moveTo>
                    <a:pt x="74" y="52"/>
                  </a:moveTo>
                  <a:cubicBezTo>
                    <a:pt x="71" y="46"/>
                    <a:pt x="66" y="43"/>
                    <a:pt x="64" y="42"/>
                  </a:cubicBezTo>
                  <a:cubicBezTo>
                    <a:pt x="69" y="40"/>
                    <a:pt x="72" y="37"/>
                    <a:pt x="74" y="31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6" name="Triangle 1">
            <a:extLst>
              <a:ext uri="{FF2B5EF4-FFF2-40B4-BE49-F238E27FC236}">
                <a16:creationId xmlns:a16="http://schemas.microsoft.com/office/drawing/2014/main" id="{E398D872-4587-514E-ADAF-03FA743D0AFC}"/>
              </a:ext>
            </a:extLst>
          </p:cNvPr>
          <p:cNvSpPr/>
          <p:nvPr userDrawn="1"/>
        </p:nvSpPr>
        <p:spPr>
          <a:xfrm>
            <a:off x="34371" y="20861"/>
            <a:ext cx="12131361" cy="6821841"/>
          </a:xfrm>
          <a:custGeom>
            <a:avLst/>
            <a:gdLst>
              <a:gd name="connsiteX0" fmla="*/ 0 w 3806687"/>
              <a:gd name="connsiteY0" fmla="*/ 4855312 h 4855312"/>
              <a:gd name="connsiteX1" fmla="*/ 1903344 w 3806687"/>
              <a:gd name="connsiteY1" fmla="*/ 0 h 4855312"/>
              <a:gd name="connsiteX2" fmla="*/ 3806687 w 3806687"/>
              <a:gd name="connsiteY2" fmla="*/ 4855312 h 4855312"/>
              <a:gd name="connsiteX3" fmla="*/ 0 w 3806687"/>
              <a:gd name="connsiteY3" fmla="*/ 4855312 h 4855312"/>
              <a:gd name="connsiteX0" fmla="*/ 0 w 4089953"/>
              <a:gd name="connsiteY0" fmla="*/ 6147399 h 6147399"/>
              <a:gd name="connsiteX1" fmla="*/ 4089953 w 4089953"/>
              <a:gd name="connsiteY1" fmla="*/ 0 h 6147399"/>
              <a:gd name="connsiteX2" fmla="*/ 3806687 w 4089953"/>
              <a:gd name="connsiteY2" fmla="*/ 6147399 h 6147399"/>
              <a:gd name="connsiteX3" fmla="*/ 0 w 4089953"/>
              <a:gd name="connsiteY3" fmla="*/ 6147399 h 6147399"/>
              <a:gd name="connsiteX0" fmla="*/ 0 w 8169965"/>
              <a:gd name="connsiteY0" fmla="*/ 6147399 h 6872956"/>
              <a:gd name="connsiteX1" fmla="*/ 4089953 w 8169965"/>
              <a:gd name="connsiteY1" fmla="*/ 0 h 6872956"/>
              <a:gd name="connsiteX2" fmla="*/ 8169965 w 8169965"/>
              <a:gd name="connsiteY2" fmla="*/ 6872956 h 6872956"/>
              <a:gd name="connsiteX3" fmla="*/ 0 w 8169965"/>
              <a:gd name="connsiteY3" fmla="*/ 6147399 h 6872956"/>
              <a:gd name="connsiteX0" fmla="*/ 0 w 12205252"/>
              <a:gd name="connsiteY0" fmla="*/ 4626712 h 6872956"/>
              <a:gd name="connsiteX1" fmla="*/ 8125240 w 12205252"/>
              <a:gd name="connsiteY1" fmla="*/ 0 h 6872956"/>
              <a:gd name="connsiteX2" fmla="*/ 12205252 w 12205252"/>
              <a:gd name="connsiteY2" fmla="*/ 6872956 h 6872956"/>
              <a:gd name="connsiteX3" fmla="*/ 0 w 12205252"/>
              <a:gd name="connsiteY3" fmla="*/ 4626712 h 6872956"/>
              <a:gd name="connsiteX0" fmla="*/ 0 w 12194861"/>
              <a:gd name="connsiteY0" fmla="*/ 4626712 h 6841715"/>
              <a:gd name="connsiteX1" fmla="*/ 8125240 w 12194861"/>
              <a:gd name="connsiteY1" fmla="*/ 0 h 6841715"/>
              <a:gd name="connsiteX2" fmla="*/ 12194861 w 12194861"/>
              <a:gd name="connsiteY2" fmla="*/ 6841715 h 6841715"/>
              <a:gd name="connsiteX3" fmla="*/ 0 w 12194861"/>
              <a:gd name="connsiteY3" fmla="*/ 4626712 h 6841715"/>
              <a:gd name="connsiteX0" fmla="*/ 0 w 12191686"/>
              <a:gd name="connsiteY0" fmla="*/ 4626712 h 6867170"/>
              <a:gd name="connsiteX1" fmla="*/ 8125240 w 12191686"/>
              <a:gd name="connsiteY1" fmla="*/ 0 h 6867170"/>
              <a:gd name="connsiteX2" fmla="*/ 12191686 w 12191686"/>
              <a:gd name="connsiteY2" fmla="*/ 6867170 h 6867170"/>
              <a:gd name="connsiteX3" fmla="*/ 0 w 12191686"/>
              <a:gd name="connsiteY3" fmla="*/ 4626712 h 6867170"/>
              <a:gd name="connsiteX0" fmla="*/ 0 w 12188511"/>
              <a:gd name="connsiteY0" fmla="*/ 4626712 h 6857624"/>
              <a:gd name="connsiteX1" fmla="*/ 8125240 w 12188511"/>
              <a:gd name="connsiteY1" fmla="*/ 0 h 6857624"/>
              <a:gd name="connsiteX2" fmla="*/ 12188511 w 12188511"/>
              <a:gd name="connsiteY2" fmla="*/ 6857624 h 6857624"/>
              <a:gd name="connsiteX3" fmla="*/ 0 w 12188511"/>
              <a:gd name="connsiteY3" fmla="*/ 4626712 h 6857624"/>
              <a:gd name="connsiteX0" fmla="*/ 0 w 12178986"/>
              <a:gd name="connsiteY0" fmla="*/ 4626712 h 6857624"/>
              <a:gd name="connsiteX1" fmla="*/ 8125240 w 12178986"/>
              <a:gd name="connsiteY1" fmla="*/ 0 h 6857624"/>
              <a:gd name="connsiteX2" fmla="*/ 12178986 w 12178986"/>
              <a:gd name="connsiteY2" fmla="*/ 6857624 h 6857624"/>
              <a:gd name="connsiteX3" fmla="*/ 0 w 12178986"/>
              <a:gd name="connsiteY3" fmla="*/ 4626712 h 6857624"/>
              <a:gd name="connsiteX0" fmla="*/ 0 w 12163111"/>
              <a:gd name="connsiteY0" fmla="*/ 4626713 h 6857624"/>
              <a:gd name="connsiteX1" fmla="*/ 8109365 w 12163111"/>
              <a:gd name="connsiteY1" fmla="*/ 0 h 6857624"/>
              <a:gd name="connsiteX2" fmla="*/ 12163111 w 12163111"/>
              <a:gd name="connsiteY2" fmla="*/ 6857624 h 6857624"/>
              <a:gd name="connsiteX3" fmla="*/ 0 w 12163111"/>
              <a:gd name="connsiteY3" fmla="*/ 4626713 h 6857624"/>
              <a:gd name="connsiteX0" fmla="*/ 0 w 12150411"/>
              <a:gd name="connsiteY0" fmla="*/ 4629896 h 6857624"/>
              <a:gd name="connsiteX1" fmla="*/ 8096665 w 12150411"/>
              <a:gd name="connsiteY1" fmla="*/ 0 h 6857624"/>
              <a:gd name="connsiteX2" fmla="*/ 12150411 w 12150411"/>
              <a:gd name="connsiteY2" fmla="*/ 6857624 h 6857624"/>
              <a:gd name="connsiteX3" fmla="*/ 0 w 12150411"/>
              <a:gd name="connsiteY3" fmla="*/ 4629896 h 6857624"/>
              <a:gd name="connsiteX0" fmla="*/ 0 w 12131361"/>
              <a:gd name="connsiteY0" fmla="*/ 4629897 h 6857624"/>
              <a:gd name="connsiteX1" fmla="*/ 8077615 w 12131361"/>
              <a:gd name="connsiteY1" fmla="*/ 0 h 6857624"/>
              <a:gd name="connsiteX2" fmla="*/ 12131361 w 12131361"/>
              <a:gd name="connsiteY2" fmla="*/ 6857624 h 6857624"/>
              <a:gd name="connsiteX3" fmla="*/ 0 w 12131361"/>
              <a:gd name="connsiteY3" fmla="*/ 4629897 h 6857624"/>
              <a:gd name="connsiteX0" fmla="*/ 0 w 12131361"/>
              <a:gd name="connsiteY0" fmla="*/ 4608991 h 6836718"/>
              <a:gd name="connsiteX1" fmla="*/ 8074138 w 12131361"/>
              <a:gd name="connsiteY1" fmla="*/ 0 h 6836718"/>
              <a:gd name="connsiteX2" fmla="*/ 12131361 w 12131361"/>
              <a:gd name="connsiteY2" fmla="*/ 6836718 h 6836718"/>
              <a:gd name="connsiteX3" fmla="*/ 0 w 12131361"/>
              <a:gd name="connsiteY3" fmla="*/ 4608991 h 683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31361" h="6836718">
                <a:moveTo>
                  <a:pt x="0" y="4608991"/>
                </a:moveTo>
                <a:lnTo>
                  <a:pt x="8074138" y="0"/>
                </a:lnTo>
                <a:lnTo>
                  <a:pt x="12131361" y="6836718"/>
                </a:lnTo>
                <a:lnTo>
                  <a:pt x="0" y="4608991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82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_5 REVERSE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D0D2FA82-BCA9-44DB-8EC6-D59D75A3BE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381000" y="384048"/>
            <a:ext cx="2384269" cy="432000"/>
            <a:chOff x="381000" y="384048"/>
            <a:chExt cx="2384269" cy="432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1246412" y="392922"/>
              <a:ext cx="1518857" cy="423126"/>
              <a:chOff x="9836151" y="2917825"/>
              <a:chExt cx="11955463" cy="3330576"/>
            </a:xfrm>
            <a:solidFill>
              <a:schemeClr val="bg1"/>
            </a:solidFill>
          </p:grpSpPr>
          <p:sp>
            <p:nvSpPr>
              <p:cNvPr id="16" name="Freeform 6"/>
              <p:cNvSpPr>
                <a:spLocks/>
              </p:cNvSpPr>
              <p:nvPr userDrawn="1"/>
            </p:nvSpPr>
            <p:spPr bwMode="auto">
              <a:xfrm>
                <a:off x="9871076" y="2952750"/>
                <a:ext cx="868363" cy="1192213"/>
              </a:xfrm>
              <a:custGeom>
                <a:avLst/>
                <a:gdLst>
                  <a:gd name="T0" fmla="*/ 19 w 25"/>
                  <a:gd name="T1" fmla="*/ 10 h 34"/>
                  <a:gd name="T2" fmla="*/ 13 w 25"/>
                  <a:gd name="T3" fmla="*/ 5 h 34"/>
                  <a:gd name="T4" fmla="*/ 8 w 25"/>
                  <a:gd name="T5" fmla="*/ 9 h 34"/>
                  <a:gd name="T6" fmla="*/ 11 w 25"/>
                  <a:gd name="T7" fmla="*/ 13 h 34"/>
                  <a:gd name="T8" fmla="*/ 16 w 25"/>
                  <a:gd name="T9" fmla="*/ 14 h 34"/>
                  <a:gd name="T10" fmla="*/ 25 w 25"/>
                  <a:gd name="T11" fmla="*/ 24 h 34"/>
                  <a:gd name="T12" fmla="*/ 13 w 25"/>
                  <a:gd name="T13" fmla="*/ 34 h 34"/>
                  <a:gd name="T14" fmla="*/ 0 w 25"/>
                  <a:gd name="T15" fmla="*/ 24 h 34"/>
                  <a:gd name="T16" fmla="*/ 6 w 25"/>
                  <a:gd name="T17" fmla="*/ 22 h 34"/>
                  <a:gd name="T18" fmla="*/ 13 w 25"/>
                  <a:gd name="T19" fmla="*/ 28 h 34"/>
                  <a:gd name="T20" fmla="*/ 19 w 25"/>
                  <a:gd name="T21" fmla="*/ 24 h 34"/>
                  <a:gd name="T22" fmla="*/ 15 w 25"/>
                  <a:gd name="T23" fmla="*/ 20 h 34"/>
                  <a:gd name="T24" fmla="*/ 10 w 25"/>
                  <a:gd name="T25" fmla="*/ 19 h 34"/>
                  <a:gd name="T26" fmla="*/ 1 w 25"/>
                  <a:gd name="T27" fmla="*/ 10 h 34"/>
                  <a:gd name="T28" fmla="*/ 13 w 25"/>
                  <a:gd name="T29" fmla="*/ 0 h 34"/>
                  <a:gd name="T30" fmla="*/ 25 w 25"/>
                  <a:gd name="T31" fmla="*/ 8 h 34"/>
                  <a:gd name="T32" fmla="*/ 19 w 25"/>
                  <a:gd name="T33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4">
                    <a:moveTo>
                      <a:pt x="19" y="10"/>
                    </a:moveTo>
                    <a:cubicBezTo>
                      <a:pt x="19" y="8"/>
                      <a:pt x="17" y="5"/>
                      <a:pt x="13" y="5"/>
                    </a:cubicBezTo>
                    <a:cubicBezTo>
                      <a:pt x="10" y="5"/>
                      <a:pt x="8" y="7"/>
                      <a:pt x="8" y="9"/>
                    </a:cubicBezTo>
                    <a:cubicBezTo>
                      <a:pt x="8" y="11"/>
                      <a:pt x="9" y="13"/>
                      <a:pt x="11" y="13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22" y="15"/>
                      <a:pt x="25" y="19"/>
                      <a:pt x="25" y="24"/>
                    </a:cubicBezTo>
                    <a:cubicBezTo>
                      <a:pt x="25" y="29"/>
                      <a:pt x="21" y="34"/>
                      <a:pt x="13" y="34"/>
                    </a:cubicBezTo>
                    <a:cubicBezTo>
                      <a:pt x="4" y="34"/>
                      <a:pt x="1" y="28"/>
                      <a:pt x="0" y="24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5"/>
                      <a:pt x="9" y="28"/>
                      <a:pt x="13" y="28"/>
                    </a:cubicBezTo>
                    <a:cubicBezTo>
                      <a:pt x="17" y="28"/>
                      <a:pt x="19" y="27"/>
                      <a:pt x="19" y="24"/>
                    </a:cubicBezTo>
                    <a:cubicBezTo>
                      <a:pt x="19" y="22"/>
                      <a:pt x="17" y="21"/>
                      <a:pt x="15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5" y="18"/>
                      <a:pt x="1" y="15"/>
                      <a:pt x="1" y="10"/>
                    </a:cubicBezTo>
                    <a:cubicBezTo>
                      <a:pt x="1" y="4"/>
                      <a:pt x="7" y="0"/>
                      <a:pt x="13" y="0"/>
                    </a:cubicBezTo>
                    <a:cubicBezTo>
                      <a:pt x="21" y="0"/>
                      <a:pt x="24" y="4"/>
                      <a:pt x="25" y="8"/>
                    </a:cubicBezTo>
                    <a:lnTo>
                      <a:pt x="19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7"/>
              <p:cNvSpPr>
                <a:spLocks/>
              </p:cNvSpPr>
              <p:nvPr userDrawn="1"/>
            </p:nvSpPr>
            <p:spPr bwMode="auto">
              <a:xfrm>
                <a:off x="10844213" y="3303588"/>
                <a:ext cx="798513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3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2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2" y="4"/>
                      <a:pt x="23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8"/>
              <p:cNvSpPr>
                <a:spLocks noEditPoints="1"/>
              </p:cNvSpPr>
              <p:nvPr userDrawn="1"/>
            </p:nvSpPr>
            <p:spPr bwMode="auto">
              <a:xfrm>
                <a:off x="11747501" y="2917825"/>
                <a:ext cx="277813" cy="1192213"/>
              </a:xfrm>
              <a:custGeom>
                <a:avLst/>
                <a:gdLst>
                  <a:gd name="T0" fmla="*/ 4 w 8"/>
                  <a:gd name="T1" fmla="*/ 0 h 34"/>
                  <a:gd name="T2" fmla="*/ 8 w 8"/>
                  <a:gd name="T3" fmla="*/ 4 h 34"/>
                  <a:gd name="T4" fmla="*/ 4 w 8"/>
                  <a:gd name="T5" fmla="*/ 8 h 34"/>
                  <a:gd name="T6" fmla="*/ 0 w 8"/>
                  <a:gd name="T7" fmla="*/ 4 h 34"/>
                  <a:gd name="T8" fmla="*/ 4 w 8"/>
                  <a:gd name="T9" fmla="*/ 0 h 34"/>
                  <a:gd name="T10" fmla="*/ 1 w 8"/>
                  <a:gd name="T11" fmla="*/ 34 h 34"/>
                  <a:gd name="T12" fmla="*/ 1 w 8"/>
                  <a:gd name="T13" fmla="*/ 11 h 34"/>
                  <a:gd name="T14" fmla="*/ 7 w 8"/>
                  <a:gd name="T15" fmla="*/ 11 h 34"/>
                  <a:gd name="T16" fmla="*/ 7 w 8"/>
                  <a:gd name="T17" fmla="*/ 34 h 34"/>
                  <a:gd name="T18" fmla="*/ 1 w 8"/>
                  <a:gd name="T1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4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4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34"/>
                      <a:pt x="7" y="34"/>
                      <a:pt x="7" y="34"/>
                    </a:cubicBezTo>
                    <a:lnTo>
                      <a:pt x="1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9"/>
              <p:cNvSpPr>
                <a:spLocks noEditPoints="1"/>
              </p:cNvSpPr>
              <p:nvPr userDrawn="1"/>
            </p:nvSpPr>
            <p:spPr bwMode="auto">
              <a:xfrm>
                <a:off x="12165013" y="3303588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5 h 24"/>
                  <a:gd name="T18" fmla="*/ 22 w 22"/>
                  <a:gd name="T19" fmla="*/ 17 h 24"/>
                  <a:gd name="T20" fmla="*/ 16 w 22"/>
                  <a:gd name="T21" fmla="*/ 9 h 24"/>
                  <a:gd name="T22" fmla="*/ 11 w 22"/>
                  <a:gd name="T23" fmla="*/ 5 h 24"/>
                  <a:gd name="T24" fmla="*/ 6 w 22"/>
                  <a:gd name="T25" fmla="*/ 9 h 24"/>
                  <a:gd name="T26" fmla="*/ 16 w 22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2" y="4"/>
                      <a:pt x="22" y="12"/>
                    </a:cubicBezTo>
                    <a:cubicBezTo>
                      <a:pt x="22" y="12"/>
                      <a:pt x="22" y="13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0"/>
              <p:cNvSpPr>
                <a:spLocks/>
              </p:cNvSpPr>
              <p:nvPr userDrawn="1"/>
            </p:nvSpPr>
            <p:spPr bwMode="auto">
              <a:xfrm>
                <a:off x="13103226" y="3303588"/>
                <a:ext cx="730250" cy="806450"/>
              </a:xfrm>
              <a:custGeom>
                <a:avLst/>
                <a:gdLst>
                  <a:gd name="T0" fmla="*/ 6 w 21"/>
                  <a:gd name="T1" fmla="*/ 23 h 23"/>
                  <a:gd name="T2" fmla="*/ 0 w 21"/>
                  <a:gd name="T3" fmla="*/ 23 h 23"/>
                  <a:gd name="T4" fmla="*/ 0 w 21"/>
                  <a:gd name="T5" fmla="*/ 0 h 23"/>
                  <a:gd name="T6" fmla="*/ 6 w 21"/>
                  <a:gd name="T7" fmla="*/ 0 h 23"/>
                  <a:gd name="T8" fmla="*/ 6 w 21"/>
                  <a:gd name="T9" fmla="*/ 3 h 23"/>
                  <a:gd name="T10" fmla="*/ 13 w 21"/>
                  <a:gd name="T11" fmla="*/ 0 h 23"/>
                  <a:gd name="T12" fmla="*/ 21 w 21"/>
                  <a:gd name="T13" fmla="*/ 9 h 23"/>
                  <a:gd name="T14" fmla="*/ 21 w 21"/>
                  <a:gd name="T15" fmla="*/ 23 h 23"/>
                  <a:gd name="T16" fmla="*/ 15 w 21"/>
                  <a:gd name="T17" fmla="*/ 23 h 23"/>
                  <a:gd name="T18" fmla="*/ 15 w 21"/>
                  <a:gd name="T19" fmla="*/ 10 h 23"/>
                  <a:gd name="T20" fmla="*/ 10 w 21"/>
                  <a:gd name="T21" fmla="*/ 5 h 23"/>
                  <a:gd name="T22" fmla="*/ 6 w 21"/>
                  <a:gd name="T23" fmla="*/ 10 h 23"/>
                  <a:gd name="T24" fmla="*/ 6 w 21"/>
                  <a:gd name="T2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3">
                    <a:moveTo>
                      <a:pt x="6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8" y="0"/>
                      <a:pt x="21" y="4"/>
                      <a:pt x="21" y="9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7"/>
                      <a:pt x="13" y="5"/>
                      <a:pt x="10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6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1"/>
              <p:cNvSpPr>
                <a:spLocks/>
              </p:cNvSpPr>
              <p:nvPr userDrawn="1"/>
            </p:nvSpPr>
            <p:spPr bwMode="auto">
              <a:xfrm>
                <a:off x="13971588" y="3303588"/>
                <a:ext cx="800100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2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1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1" y="4"/>
                      <a:pt x="22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2"/>
              <p:cNvSpPr>
                <a:spLocks noEditPoints="1"/>
              </p:cNvSpPr>
              <p:nvPr userDrawn="1"/>
            </p:nvSpPr>
            <p:spPr bwMode="auto">
              <a:xfrm>
                <a:off x="14839951" y="3303588"/>
                <a:ext cx="800100" cy="841375"/>
              </a:xfrm>
              <a:custGeom>
                <a:avLst/>
                <a:gdLst>
                  <a:gd name="T0" fmla="*/ 22 w 23"/>
                  <a:gd name="T1" fmla="*/ 17 h 24"/>
                  <a:gd name="T2" fmla="*/ 12 w 23"/>
                  <a:gd name="T3" fmla="*/ 24 h 24"/>
                  <a:gd name="T4" fmla="*/ 0 w 23"/>
                  <a:gd name="T5" fmla="*/ 12 h 24"/>
                  <a:gd name="T6" fmla="*/ 11 w 23"/>
                  <a:gd name="T7" fmla="*/ 0 h 24"/>
                  <a:gd name="T8" fmla="*/ 23 w 23"/>
                  <a:gd name="T9" fmla="*/ 12 h 24"/>
                  <a:gd name="T10" fmla="*/ 23 w 23"/>
                  <a:gd name="T11" fmla="*/ 14 h 24"/>
                  <a:gd name="T12" fmla="*/ 6 w 23"/>
                  <a:gd name="T13" fmla="*/ 14 h 24"/>
                  <a:gd name="T14" fmla="*/ 12 w 23"/>
                  <a:gd name="T15" fmla="*/ 19 h 24"/>
                  <a:gd name="T16" fmla="*/ 17 w 23"/>
                  <a:gd name="T17" fmla="*/ 15 h 24"/>
                  <a:gd name="T18" fmla="*/ 22 w 23"/>
                  <a:gd name="T19" fmla="*/ 17 h 24"/>
                  <a:gd name="T20" fmla="*/ 16 w 23"/>
                  <a:gd name="T21" fmla="*/ 9 h 24"/>
                  <a:gd name="T22" fmla="*/ 11 w 23"/>
                  <a:gd name="T23" fmla="*/ 5 h 24"/>
                  <a:gd name="T24" fmla="*/ 6 w 23"/>
                  <a:gd name="T25" fmla="*/ 9 h 24"/>
                  <a:gd name="T26" fmla="*/ 16 w 23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6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3" y="4"/>
                      <a:pt x="23" y="12"/>
                    </a:cubicBezTo>
                    <a:cubicBezTo>
                      <a:pt x="23" y="12"/>
                      <a:pt x="23" y="13"/>
                      <a:pt x="23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Oval 13"/>
              <p:cNvSpPr>
                <a:spLocks noChangeArrowheads="1"/>
              </p:cNvSpPr>
              <p:nvPr userDrawn="1"/>
            </p:nvSpPr>
            <p:spPr bwMode="auto">
              <a:xfrm>
                <a:off x="15744826" y="3829050"/>
                <a:ext cx="312738" cy="3159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4"/>
              <p:cNvSpPr>
                <a:spLocks noEditPoints="1"/>
              </p:cNvSpPr>
              <p:nvPr userDrawn="1"/>
            </p:nvSpPr>
            <p:spPr bwMode="auto">
              <a:xfrm>
                <a:off x="9836151" y="4776788"/>
                <a:ext cx="1146175" cy="1155700"/>
              </a:xfrm>
              <a:custGeom>
                <a:avLst/>
                <a:gdLst>
                  <a:gd name="T0" fmla="*/ 503 w 722"/>
                  <a:gd name="T1" fmla="*/ 552 h 728"/>
                  <a:gd name="T2" fmla="*/ 219 w 722"/>
                  <a:gd name="T3" fmla="*/ 552 h 728"/>
                  <a:gd name="T4" fmla="*/ 153 w 722"/>
                  <a:gd name="T5" fmla="*/ 728 h 728"/>
                  <a:gd name="T6" fmla="*/ 0 w 722"/>
                  <a:gd name="T7" fmla="*/ 728 h 728"/>
                  <a:gd name="T8" fmla="*/ 285 w 722"/>
                  <a:gd name="T9" fmla="*/ 0 h 728"/>
                  <a:gd name="T10" fmla="*/ 438 w 722"/>
                  <a:gd name="T11" fmla="*/ 0 h 728"/>
                  <a:gd name="T12" fmla="*/ 722 w 722"/>
                  <a:gd name="T13" fmla="*/ 728 h 728"/>
                  <a:gd name="T14" fmla="*/ 569 w 722"/>
                  <a:gd name="T15" fmla="*/ 728 h 728"/>
                  <a:gd name="T16" fmla="*/ 503 w 722"/>
                  <a:gd name="T17" fmla="*/ 552 h 728"/>
                  <a:gd name="T18" fmla="*/ 263 w 722"/>
                  <a:gd name="T19" fmla="*/ 419 h 728"/>
                  <a:gd name="T20" fmla="*/ 460 w 722"/>
                  <a:gd name="T21" fmla="*/ 419 h 728"/>
                  <a:gd name="T22" fmla="*/ 350 w 722"/>
                  <a:gd name="T23" fmla="*/ 154 h 728"/>
                  <a:gd name="T24" fmla="*/ 263 w 722"/>
                  <a:gd name="T25" fmla="*/ 41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2" h="728">
                    <a:moveTo>
                      <a:pt x="503" y="552"/>
                    </a:moveTo>
                    <a:lnTo>
                      <a:pt x="219" y="552"/>
                    </a:lnTo>
                    <a:lnTo>
                      <a:pt x="153" y="728"/>
                    </a:lnTo>
                    <a:lnTo>
                      <a:pt x="0" y="728"/>
                    </a:lnTo>
                    <a:lnTo>
                      <a:pt x="285" y="0"/>
                    </a:lnTo>
                    <a:lnTo>
                      <a:pt x="438" y="0"/>
                    </a:lnTo>
                    <a:lnTo>
                      <a:pt x="722" y="728"/>
                    </a:lnTo>
                    <a:lnTo>
                      <a:pt x="569" y="728"/>
                    </a:lnTo>
                    <a:lnTo>
                      <a:pt x="503" y="552"/>
                    </a:lnTo>
                    <a:close/>
                    <a:moveTo>
                      <a:pt x="263" y="419"/>
                    </a:moveTo>
                    <a:lnTo>
                      <a:pt x="460" y="419"/>
                    </a:lnTo>
                    <a:lnTo>
                      <a:pt x="350" y="154"/>
                    </a:lnTo>
                    <a:lnTo>
                      <a:pt x="263" y="4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5"/>
              <p:cNvSpPr>
                <a:spLocks noEditPoints="1"/>
              </p:cNvSpPr>
              <p:nvPr userDrawn="1"/>
            </p:nvSpPr>
            <p:spPr bwMode="auto">
              <a:xfrm>
                <a:off x="11087101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7 w 24"/>
                  <a:gd name="T15" fmla="*/ 22 h 33"/>
                  <a:gd name="T16" fmla="*/ 7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20" y="24"/>
                      <a:pt x="13" y="24"/>
                    </a:cubicBezTo>
                    <a:cubicBezTo>
                      <a:pt x="10" y="24"/>
                      <a:pt x="8" y="23"/>
                      <a:pt x="7" y="22"/>
                    </a:cubicBezTo>
                    <a:cubicBezTo>
                      <a:pt x="7" y="33"/>
                      <a:pt x="7" y="33"/>
                      <a:pt x="7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6"/>
              <p:cNvSpPr>
                <a:spLocks noEditPoints="1"/>
              </p:cNvSpPr>
              <p:nvPr userDrawn="1"/>
            </p:nvSpPr>
            <p:spPr bwMode="auto">
              <a:xfrm>
                <a:off x="12060238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6 w 24"/>
                  <a:gd name="T15" fmla="*/ 22 h 33"/>
                  <a:gd name="T16" fmla="*/ 6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19" y="24"/>
                      <a:pt x="13" y="24"/>
                    </a:cubicBezTo>
                    <a:cubicBezTo>
                      <a:pt x="10" y="24"/>
                      <a:pt x="7" y="23"/>
                      <a:pt x="6" y="22"/>
                    </a:cubicBezTo>
                    <a:cubicBezTo>
                      <a:pt x="6" y="33"/>
                      <a:pt x="6" y="33"/>
                      <a:pt x="6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Rectangle 17"/>
              <p:cNvSpPr>
                <a:spLocks noChangeArrowheads="1"/>
              </p:cNvSpPr>
              <p:nvPr userDrawn="1"/>
            </p:nvSpPr>
            <p:spPr bwMode="auto">
              <a:xfrm>
                <a:off x="13033376" y="4741863"/>
                <a:ext cx="207963" cy="1190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 noEditPoints="1"/>
              </p:cNvSpPr>
              <p:nvPr userDrawn="1"/>
            </p:nvSpPr>
            <p:spPr bwMode="auto">
              <a:xfrm>
                <a:off x="13450888" y="4705350"/>
                <a:ext cx="242888" cy="1227138"/>
              </a:xfrm>
              <a:custGeom>
                <a:avLst/>
                <a:gdLst>
                  <a:gd name="T0" fmla="*/ 4 w 7"/>
                  <a:gd name="T1" fmla="*/ 0 h 35"/>
                  <a:gd name="T2" fmla="*/ 7 w 7"/>
                  <a:gd name="T3" fmla="*/ 4 h 35"/>
                  <a:gd name="T4" fmla="*/ 4 w 7"/>
                  <a:gd name="T5" fmla="*/ 8 h 35"/>
                  <a:gd name="T6" fmla="*/ 0 w 7"/>
                  <a:gd name="T7" fmla="*/ 4 h 35"/>
                  <a:gd name="T8" fmla="*/ 4 w 7"/>
                  <a:gd name="T9" fmla="*/ 0 h 35"/>
                  <a:gd name="T10" fmla="*/ 1 w 7"/>
                  <a:gd name="T11" fmla="*/ 35 h 35"/>
                  <a:gd name="T12" fmla="*/ 1 w 7"/>
                  <a:gd name="T13" fmla="*/ 12 h 35"/>
                  <a:gd name="T14" fmla="*/ 7 w 7"/>
                  <a:gd name="T15" fmla="*/ 12 h 35"/>
                  <a:gd name="T16" fmla="*/ 7 w 7"/>
                  <a:gd name="T17" fmla="*/ 35 h 35"/>
                  <a:gd name="T18" fmla="*/ 1 w 7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5">
                    <a:moveTo>
                      <a:pt x="4" y="0"/>
                    </a:moveTo>
                    <a:cubicBezTo>
                      <a:pt x="6" y="0"/>
                      <a:pt x="7" y="2"/>
                      <a:pt x="7" y="4"/>
                    </a:cubicBezTo>
                    <a:cubicBezTo>
                      <a:pt x="7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 userDrawn="1"/>
            </p:nvSpPr>
            <p:spPr bwMode="auto">
              <a:xfrm>
                <a:off x="13866813" y="5091113"/>
                <a:ext cx="765175" cy="841375"/>
              </a:xfrm>
              <a:custGeom>
                <a:avLst/>
                <a:gdLst>
                  <a:gd name="T0" fmla="*/ 22 w 22"/>
                  <a:gd name="T1" fmla="*/ 17 h 24"/>
                  <a:gd name="T2" fmla="*/ 11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1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 noEditPoints="1"/>
              </p:cNvSpPr>
              <p:nvPr userDrawn="1"/>
            </p:nvSpPr>
            <p:spPr bwMode="auto">
              <a:xfrm>
                <a:off x="14736763" y="4741863"/>
                <a:ext cx="833438" cy="1190625"/>
              </a:xfrm>
              <a:custGeom>
                <a:avLst/>
                <a:gdLst>
                  <a:gd name="T0" fmla="*/ 24 w 24"/>
                  <a:gd name="T1" fmla="*/ 30 h 34"/>
                  <a:gd name="T2" fmla="*/ 24 w 24"/>
                  <a:gd name="T3" fmla="*/ 34 h 34"/>
                  <a:gd name="T4" fmla="*/ 18 w 24"/>
                  <a:gd name="T5" fmla="*/ 34 h 34"/>
                  <a:gd name="T6" fmla="*/ 18 w 24"/>
                  <a:gd name="T7" fmla="*/ 31 h 34"/>
                  <a:gd name="T8" fmla="*/ 12 w 24"/>
                  <a:gd name="T9" fmla="*/ 34 h 34"/>
                  <a:gd name="T10" fmla="*/ 0 w 24"/>
                  <a:gd name="T11" fmla="*/ 22 h 34"/>
                  <a:gd name="T12" fmla="*/ 11 w 24"/>
                  <a:gd name="T13" fmla="*/ 10 h 34"/>
                  <a:gd name="T14" fmla="*/ 18 w 24"/>
                  <a:gd name="T15" fmla="*/ 13 h 34"/>
                  <a:gd name="T16" fmla="*/ 18 w 24"/>
                  <a:gd name="T17" fmla="*/ 0 h 34"/>
                  <a:gd name="T18" fmla="*/ 24 w 24"/>
                  <a:gd name="T19" fmla="*/ 0 h 34"/>
                  <a:gd name="T20" fmla="*/ 24 w 24"/>
                  <a:gd name="T21" fmla="*/ 30 h 34"/>
                  <a:gd name="T22" fmla="*/ 12 w 24"/>
                  <a:gd name="T23" fmla="*/ 29 h 34"/>
                  <a:gd name="T24" fmla="*/ 18 w 24"/>
                  <a:gd name="T25" fmla="*/ 22 h 34"/>
                  <a:gd name="T26" fmla="*/ 12 w 24"/>
                  <a:gd name="T27" fmla="*/ 16 h 34"/>
                  <a:gd name="T28" fmla="*/ 7 w 24"/>
                  <a:gd name="T29" fmla="*/ 22 h 34"/>
                  <a:gd name="T30" fmla="*/ 12 w 24"/>
                  <a:gd name="T31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34">
                    <a:moveTo>
                      <a:pt x="24" y="30"/>
                    </a:moveTo>
                    <a:cubicBezTo>
                      <a:pt x="24" y="31"/>
                      <a:pt x="24" y="33"/>
                      <a:pt x="24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3"/>
                      <a:pt x="18" y="32"/>
                      <a:pt x="18" y="31"/>
                    </a:cubicBezTo>
                    <a:cubicBezTo>
                      <a:pt x="17" y="33"/>
                      <a:pt x="15" y="34"/>
                      <a:pt x="12" y="34"/>
                    </a:cubicBezTo>
                    <a:cubicBezTo>
                      <a:pt x="5" y="34"/>
                      <a:pt x="0" y="29"/>
                      <a:pt x="0" y="22"/>
                    </a:cubicBezTo>
                    <a:cubicBezTo>
                      <a:pt x="0" y="15"/>
                      <a:pt x="5" y="10"/>
                      <a:pt x="11" y="10"/>
                    </a:cubicBezTo>
                    <a:cubicBezTo>
                      <a:pt x="15" y="10"/>
                      <a:pt x="17" y="12"/>
                      <a:pt x="18" y="1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24" y="30"/>
                    </a:lnTo>
                    <a:close/>
                    <a:moveTo>
                      <a:pt x="12" y="29"/>
                    </a:moveTo>
                    <a:cubicBezTo>
                      <a:pt x="15" y="29"/>
                      <a:pt x="18" y="26"/>
                      <a:pt x="18" y="22"/>
                    </a:cubicBezTo>
                    <a:cubicBezTo>
                      <a:pt x="18" y="18"/>
                      <a:pt x="15" y="16"/>
                      <a:pt x="12" y="16"/>
                    </a:cubicBezTo>
                    <a:cubicBezTo>
                      <a:pt x="9" y="16"/>
                      <a:pt x="7" y="18"/>
                      <a:pt x="7" y="22"/>
                    </a:cubicBezTo>
                    <a:cubicBezTo>
                      <a:pt x="7" y="26"/>
                      <a:pt x="9" y="29"/>
                      <a:pt x="1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21"/>
              <p:cNvSpPr>
                <a:spLocks/>
              </p:cNvSpPr>
              <p:nvPr userDrawn="1"/>
            </p:nvSpPr>
            <p:spPr bwMode="auto">
              <a:xfrm>
                <a:off x="16057563" y="4881563"/>
                <a:ext cx="520700" cy="1050925"/>
              </a:xfrm>
              <a:custGeom>
                <a:avLst/>
                <a:gdLst>
                  <a:gd name="T0" fmla="*/ 10 w 15"/>
                  <a:gd name="T1" fmla="*/ 7 h 30"/>
                  <a:gd name="T2" fmla="*/ 15 w 15"/>
                  <a:gd name="T3" fmla="*/ 7 h 30"/>
                  <a:gd name="T4" fmla="*/ 15 w 15"/>
                  <a:gd name="T5" fmla="*/ 12 h 30"/>
                  <a:gd name="T6" fmla="*/ 10 w 15"/>
                  <a:gd name="T7" fmla="*/ 12 h 30"/>
                  <a:gd name="T8" fmla="*/ 10 w 15"/>
                  <a:gd name="T9" fmla="*/ 22 h 30"/>
                  <a:gd name="T10" fmla="*/ 13 w 15"/>
                  <a:gd name="T11" fmla="*/ 25 h 30"/>
                  <a:gd name="T12" fmla="*/ 15 w 15"/>
                  <a:gd name="T13" fmla="*/ 24 h 30"/>
                  <a:gd name="T14" fmla="*/ 15 w 15"/>
                  <a:gd name="T15" fmla="*/ 30 h 30"/>
                  <a:gd name="T16" fmla="*/ 11 w 15"/>
                  <a:gd name="T17" fmla="*/ 30 h 30"/>
                  <a:gd name="T18" fmla="*/ 4 w 15"/>
                  <a:gd name="T19" fmla="*/ 23 h 30"/>
                  <a:gd name="T20" fmla="*/ 4 w 15"/>
                  <a:gd name="T21" fmla="*/ 12 h 30"/>
                  <a:gd name="T22" fmla="*/ 0 w 15"/>
                  <a:gd name="T23" fmla="*/ 12 h 30"/>
                  <a:gd name="T24" fmla="*/ 0 w 15"/>
                  <a:gd name="T25" fmla="*/ 7 h 30"/>
                  <a:gd name="T26" fmla="*/ 1 w 15"/>
                  <a:gd name="T27" fmla="*/ 7 h 30"/>
                  <a:gd name="T28" fmla="*/ 5 w 15"/>
                  <a:gd name="T29" fmla="*/ 3 h 30"/>
                  <a:gd name="T30" fmla="*/ 5 w 15"/>
                  <a:gd name="T31" fmla="*/ 0 h 30"/>
                  <a:gd name="T32" fmla="*/ 10 w 15"/>
                  <a:gd name="T33" fmla="*/ 0 h 30"/>
                  <a:gd name="T34" fmla="*/ 10 w 15"/>
                  <a:gd name="T35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30">
                    <a:moveTo>
                      <a:pt x="10" y="7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4"/>
                      <a:pt x="11" y="25"/>
                      <a:pt x="13" y="25"/>
                    </a:cubicBezTo>
                    <a:cubicBezTo>
                      <a:pt x="14" y="25"/>
                      <a:pt x="15" y="24"/>
                      <a:pt x="15" y="24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4" y="30"/>
                      <a:pt x="13" y="30"/>
                      <a:pt x="11" y="30"/>
                    </a:cubicBezTo>
                    <a:cubicBezTo>
                      <a:pt x="7" y="30"/>
                      <a:pt x="4" y="27"/>
                      <a:pt x="4" y="2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4" y="7"/>
                      <a:pt x="5" y="5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22"/>
              <p:cNvSpPr>
                <a:spLocks noEditPoints="1"/>
              </p:cNvSpPr>
              <p:nvPr userDrawn="1"/>
            </p:nvSpPr>
            <p:spPr bwMode="auto">
              <a:xfrm>
                <a:off x="16683038" y="5091113"/>
                <a:ext cx="833438" cy="841375"/>
              </a:xfrm>
              <a:custGeom>
                <a:avLst/>
                <a:gdLst>
                  <a:gd name="T0" fmla="*/ 24 w 24"/>
                  <a:gd name="T1" fmla="*/ 12 h 24"/>
                  <a:gd name="T2" fmla="*/ 12 w 24"/>
                  <a:gd name="T3" fmla="*/ 24 h 24"/>
                  <a:gd name="T4" fmla="*/ 0 w 24"/>
                  <a:gd name="T5" fmla="*/ 12 h 24"/>
                  <a:gd name="T6" fmla="*/ 12 w 24"/>
                  <a:gd name="T7" fmla="*/ 0 h 24"/>
                  <a:gd name="T8" fmla="*/ 24 w 24"/>
                  <a:gd name="T9" fmla="*/ 12 h 24"/>
                  <a:gd name="T10" fmla="*/ 18 w 24"/>
                  <a:gd name="T11" fmla="*/ 12 h 24"/>
                  <a:gd name="T12" fmla="*/ 12 w 24"/>
                  <a:gd name="T13" fmla="*/ 6 h 24"/>
                  <a:gd name="T14" fmla="*/ 6 w 24"/>
                  <a:gd name="T15" fmla="*/ 12 h 24"/>
                  <a:gd name="T16" fmla="*/ 12 w 24"/>
                  <a:gd name="T17" fmla="*/ 19 h 24"/>
                  <a:gd name="T18" fmla="*/ 18 w 24"/>
                  <a:gd name="T1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cubicBezTo>
                      <a:pt x="24" y="19"/>
                      <a:pt x="19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lose/>
                    <a:moveTo>
                      <a:pt x="18" y="12"/>
                    </a:moveTo>
                    <a:cubicBezTo>
                      <a:pt x="18" y="8"/>
                      <a:pt x="15" y="6"/>
                      <a:pt x="12" y="6"/>
                    </a:cubicBezTo>
                    <a:cubicBezTo>
                      <a:pt x="9" y="6"/>
                      <a:pt x="6" y="8"/>
                      <a:pt x="6" y="12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8" y="17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23"/>
              <p:cNvSpPr>
                <a:spLocks/>
              </p:cNvSpPr>
              <p:nvPr userDrawn="1"/>
            </p:nvSpPr>
            <p:spPr bwMode="auto">
              <a:xfrm>
                <a:off x="18003838" y="4776788"/>
                <a:ext cx="728663" cy="1155700"/>
              </a:xfrm>
              <a:custGeom>
                <a:avLst/>
                <a:gdLst>
                  <a:gd name="T0" fmla="*/ 0 w 459"/>
                  <a:gd name="T1" fmla="*/ 728 h 728"/>
                  <a:gd name="T2" fmla="*/ 0 w 459"/>
                  <a:gd name="T3" fmla="*/ 0 h 728"/>
                  <a:gd name="T4" fmla="*/ 131 w 459"/>
                  <a:gd name="T5" fmla="*/ 0 h 728"/>
                  <a:gd name="T6" fmla="*/ 131 w 459"/>
                  <a:gd name="T7" fmla="*/ 596 h 728"/>
                  <a:gd name="T8" fmla="*/ 459 w 459"/>
                  <a:gd name="T9" fmla="*/ 596 h 728"/>
                  <a:gd name="T10" fmla="*/ 459 w 459"/>
                  <a:gd name="T11" fmla="*/ 728 h 728"/>
                  <a:gd name="T12" fmla="*/ 0 w 459"/>
                  <a:gd name="T13" fmla="*/ 72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728">
                    <a:moveTo>
                      <a:pt x="0" y="728"/>
                    </a:moveTo>
                    <a:lnTo>
                      <a:pt x="0" y="0"/>
                    </a:lnTo>
                    <a:lnTo>
                      <a:pt x="131" y="0"/>
                    </a:lnTo>
                    <a:lnTo>
                      <a:pt x="131" y="596"/>
                    </a:lnTo>
                    <a:lnTo>
                      <a:pt x="459" y="596"/>
                    </a:lnTo>
                    <a:lnTo>
                      <a:pt x="459" y="728"/>
                    </a:lnTo>
                    <a:lnTo>
                      <a:pt x="0" y="7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24"/>
              <p:cNvSpPr>
                <a:spLocks noEditPoints="1"/>
              </p:cNvSpPr>
              <p:nvPr userDrawn="1"/>
            </p:nvSpPr>
            <p:spPr bwMode="auto">
              <a:xfrm>
                <a:off x="18837276" y="4705350"/>
                <a:ext cx="277813" cy="1227138"/>
              </a:xfrm>
              <a:custGeom>
                <a:avLst/>
                <a:gdLst>
                  <a:gd name="T0" fmla="*/ 4 w 8"/>
                  <a:gd name="T1" fmla="*/ 0 h 35"/>
                  <a:gd name="T2" fmla="*/ 8 w 8"/>
                  <a:gd name="T3" fmla="*/ 4 h 35"/>
                  <a:gd name="T4" fmla="*/ 4 w 8"/>
                  <a:gd name="T5" fmla="*/ 8 h 35"/>
                  <a:gd name="T6" fmla="*/ 0 w 8"/>
                  <a:gd name="T7" fmla="*/ 4 h 35"/>
                  <a:gd name="T8" fmla="*/ 4 w 8"/>
                  <a:gd name="T9" fmla="*/ 0 h 35"/>
                  <a:gd name="T10" fmla="*/ 1 w 8"/>
                  <a:gd name="T11" fmla="*/ 35 h 35"/>
                  <a:gd name="T12" fmla="*/ 1 w 8"/>
                  <a:gd name="T13" fmla="*/ 12 h 35"/>
                  <a:gd name="T14" fmla="*/ 7 w 8"/>
                  <a:gd name="T15" fmla="*/ 12 h 35"/>
                  <a:gd name="T16" fmla="*/ 7 w 8"/>
                  <a:gd name="T17" fmla="*/ 35 h 35"/>
                  <a:gd name="T18" fmla="*/ 1 w 8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5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25"/>
              <p:cNvSpPr>
                <a:spLocks/>
              </p:cNvSpPr>
              <p:nvPr userDrawn="1"/>
            </p:nvSpPr>
            <p:spPr bwMode="auto">
              <a:xfrm>
                <a:off x="19254788" y="4741863"/>
                <a:ext cx="520700" cy="1190625"/>
              </a:xfrm>
              <a:custGeom>
                <a:avLst/>
                <a:gdLst>
                  <a:gd name="T0" fmla="*/ 10 w 15"/>
                  <a:gd name="T1" fmla="*/ 8 h 34"/>
                  <a:gd name="T2" fmla="*/ 10 w 15"/>
                  <a:gd name="T3" fmla="*/ 11 h 34"/>
                  <a:gd name="T4" fmla="*/ 15 w 15"/>
                  <a:gd name="T5" fmla="*/ 11 h 34"/>
                  <a:gd name="T6" fmla="*/ 15 w 15"/>
                  <a:gd name="T7" fmla="*/ 16 h 34"/>
                  <a:gd name="T8" fmla="*/ 10 w 15"/>
                  <a:gd name="T9" fmla="*/ 16 h 34"/>
                  <a:gd name="T10" fmla="*/ 10 w 15"/>
                  <a:gd name="T11" fmla="*/ 34 h 34"/>
                  <a:gd name="T12" fmla="*/ 4 w 15"/>
                  <a:gd name="T13" fmla="*/ 34 h 34"/>
                  <a:gd name="T14" fmla="*/ 4 w 15"/>
                  <a:gd name="T15" fmla="*/ 16 h 34"/>
                  <a:gd name="T16" fmla="*/ 0 w 15"/>
                  <a:gd name="T17" fmla="*/ 16 h 34"/>
                  <a:gd name="T18" fmla="*/ 0 w 15"/>
                  <a:gd name="T19" fmla="*/ 11 h 34"/>
                  <a:gd name="T20" fmla="*/ 4 w 15"/>
                  <a:gd name="T21" fmla="*/ 11 h 34"/>
                  <a:gd name="T22" fmla="*/ 4 w 15"/>
                  <a:gd name="T23" fmla="*/ 8 h 34"/>
                  <a:gd name="T24" fmla="*/ 12 w 15"/>
                  <a:gd name="T25" fmla="*/ 0 h 34"/>
                  <a:gd name="T26" fmla="*/ 15 w 15"/>
                  <a:gd name="T27" fmla="*/ 0 h 34"/>
                  <a:gd name="T28" fmla="*/ 15 w 15"/>
                  <a:gd name="T29" fmla="*/ 5 h 34"/>
                  <a:gd name="T30" fmla="*/ 13 w 15"/>
                  <a:gd name="T31" fmla="*/ 5 h 34"/>
                  <a:gd name="T32" fmla="*/ 10 w 15"/>
                  <a:gd name="T33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34">
                    <a:moveTo>
                      <a:pt x="10" y="8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3"/>
                      <a:pt x="7" y="0"/>
                      <a:pt x="12" y="0"/>
                    </a:cubicBezTo>
                    <a:cubicBezTo>
                      <a:pt x="13" y="0"/>
                      <a:pt x="15" y="0"/>
                      <a:pt x="15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5"/>
                      <a:pt x="13" y="5"/>
                    </a:cubicBezTo>
                    <a:cubicBezTo>
                      <a:pt x="12" y="5"/>
                      <a:pt x="10" y="6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26"/>
              <p:cNvSpPr>
                <a:spLocks noEditPoints="1"/>
              </p:cNvSpPr>
              <p:nvPr userDrawn="1"/>
            </p:nvSpPr>
            <p:spPr bwMode="auto">
              <a:xfrm>
                <a:off x="19845338" y="5091113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Oval 27"/>
              <p:cNvSpPr>
                <a:spLocks noChangeArrowheads="1"/>
              </p:cNvSpPr>
              <p:nvPr userDrawn="1"/>
            </p:nvSpPr>
            <p:spPr bwMode="auto">
              <a:xfrm>
                <a:off x="20748626" y="5653088"/>
                <a:ext cx="312738" cy="2794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28"/>
              <p:cNvSpPr>
                <a:spLocks/>
              </p:cNvSpPr>
              <p:nvPr userDrawn="1"/>
            </p:nvSpPr>
            <p:spPr bwMode="auto">
              <a:xfrm>
                <a:off x="21409026" y="4776788"/>
                <a:ext cx="382588" cy="349250"/>
              </a:xfrm>
              <a:custGeom>
                <a:avLst/>
                <a:gdLst>
                  <a:gd name="T0" fmla="*/ 0 w 241"/>
                  <a:gd name="T1" fmla="*/ 220 h 220"/>
                  <a:gd name="T2" fmla="*/ 0 w 241"/>
                  <a:gd name="T3" fmla="*/ 0 h 220"/>
                  <a:gd name="T4" fmla="*/ 44 w 241"/>
                  <a:gd name="T5" fmla="*/ 0 h 220"/>
                  <a:gd name="T6" fmla="*/ 109 w 241"/>
                  <a:gd name="T7" fmla="*/ 154 h 220"/>
                  <a:gd name="T8" fmla="*/ 175 w 241"/>
                  <a:gd name="T9" fmla="*/ 0 h 220"/>
                  <a:gd name="T10" fmla="*/ 241 w 241"/>
                  <a:gd name="T11" fmla="*/ 0 h 220"/>
                  <a:gd name="T12" fmla="*/ 241 w 241"/>
                  <a:gd name="T13" fmla="*/ 220 h 220"/>
                  <a:gd name="T14" fmla="*/ 197 w 241"/>
                  <a:gd name="T15" fmla="*/ 220 h 220"/>
                  <a:gd name="T16" fmla="*/ 197 w 241"/>
                  <a:gd name="T17" fmla="*/ 66 h 220"/>
                  <a:gd name="T18" fmla="*/ 131 w 241"/>
                  <a:gd name="T19" fmla="*/ 220 h 220"/>
                  <a:gd name="T20" fmla="*/ 109 w 241"/>
                  <a:gd name="T21" fmla="*/ 220 h 220"/>
                  <a:gd name="T22" fmla="*/ 44 w 241"/>
                  <a:gd name="T23" fmla="*/ 66 h 220"/>
                  <a:gd name="T24" fmla="*/ 44 w 241"/>
                  <a:gd name="T25" fmla="*/ 220 h 220"/>
                  <a:gd name="T26" fmla="*/ 0 w 241"/>
                  <a:gd name="T27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1" h="220">
                    <a:moveTo>
                      <a:pt x="0" y="220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109" y="154"/>
                    </a:lnTo>
                    <a:lnTo>
                      <a:pt x="175" y="0"/>
                    </a:lnTo>
                    <a:lnTo>
                      <a:pt x="241" y="0"/>
                    </a:lnTo>
                    <a:lnTo>
                      <a:pt x="241" y="220"/>
                    </a:lnTo>
                    <a:lnTo>
                      <a:pt x="197" y="220"/>
                    </a:lnTo>
                    <a:lnTo>
                      <a:pt x="197" y="66"/>
                    </a:lnTo>
                    <a:lnTo>
                      <a:pt x="131" y="220"/>
                    </a:lnTo>
                    <a:lnTo>
                      <a:pt x="109" y="220"/>
                    </a:lnTo>
                    <a:lnTo>
                      <a:pt x="44" y="66"/>
                    </a:lnTo>
                    <a:lnTo>
                      <a:pt x="44" y="220"/>
                    </a:lnTo>
                    <a:lnTo>
                      <a:pt x="0" y="2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29"/>
              <p:cNvSpPr>
                <a:spLocks/>
              </p:cNvSpPr>
              <p:nvPr userDrawn="1"/>
            </p:nvSpPr>
            <p:spPr bwMode="auto">
              <a:xfrm>
                <a:off x="21061363" y="4776788"/>
                <a:ext cx="277813" cy="349250"/>
              </a:xfrm>
              <a:custGeom>
                <a:avLst/>
                <a:gdLst>
                  <a:gd name="T0" fmla="*/ 0 w 175"/>
                  <a:gd name="T1" fmla="*/ 0 h 220"/>
                  <a:gd name="T2" fmla="*/ 175 w 175"/>
                  <a:gd name="T3" fmla="*/ 0 h 220"/>
                  <a:gd name="T4" fmla="*/ 175 w 175"/>
                  <a:gd name="T5" fmla="*/ 44 h 220"/>
                  <a:gd name="T6" fmla="*/ 110 w 175"/>
                  <a:gd name="T7" fmla="*/ 44 h 220"/>
                  <a:gd name="T8" fmla="*/ 110 w 175"/>
                  <a:gd name="T9" fmla="*/ 220 h 220"/>
                  <a:gd name="T10" fmla="*/ 66 w 175"/>
                  <a:gd name="T11" fmla="*/ 220 h 220"/>
                  <a:gd name="T12" fmla="*/ 66 w 175"/>
                  <a:gd name="T13" fmla="*/ 44 h 220"/>
                  <a:gd name="T14" fmla="*/ 0 w 175"/>
                  <a:gd name="T15" fmla="*/ 44 h 220"/>
                  <a:gd name="T16" fmla="*/ 0 w 175"/>
                  <a:gd name="T17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220">
                    <a:moveTo>
                      <a:pt x="0" y="0"/>
                    </a:moveTo>
                    <a:lnTo>
                      <a:pt x="175" y="0"/>
                    </a:lnTo>
                    <a:lnTo>
                      <a:pt x="175" y="44"/>
                    </a:lnTo>
                    <a:lnTo>
                      <a:pt x="110" y="44"/>
                    </a:lnTo>
                    <a:lnTo>
                      <a:pt x="110" y="220"/>
                    </a:lnTo>
                    <a:lnTo>
                      <a:pt x="66" y="220"/>
                    </a:lnTo>
                    <a:lnTo>
                      <a:pt x="66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381000" y="384048"/>
              <a:ext cx="750655" cy="400941"/>
            </a:xfrm>
            <a:custGeom>
              <a:avLst/>
              <a:gdLst>
                <a:gd name="T0" fmla="*/ 134 w 170"/>
                <a:gd name="T1" fmla="*/ 3 h 90"/>
                <a:gd name="T2" fmla="*/ 122 w 170"/>
                <a:gd name="T3" fmla="*/ 52 h 90"/>
                <a:gd name="T4" fmla="*/ 109 w 170"/>
                <a:gd name="T5" fmla="*/ 3 h 90"/>
                <a:gd name="T6" fmla="*/ 74 w 170"/>
                <a:gd name="T7" fmla="*/ 3 h 90"/>
                <a:gd name="T8" fmla="*/ 74 w 170"/>
                <a:gd name="T9" fmla="*/ 21 h 90"/>
                <a:gd name="T10" fmla="*/ 40 w 170"/>
                <a:gd name="T11" fmla="*/ 1 h 90"/>
                <a:gd name="T12" fmla="*/ 4 w 170"/>
                <a:gd name="T13" fmla="*/ 31 h 90"/>
                <a:gd name="T14" fmla="*/ 28 w 170"/>
                <a:gd name="T15" fmla="*/ 31 h 90"/>
                <a:gd name="T16" fmla="*/ 39 w 170"/>
                <a:gd name="T17" fmla="*/ 20 h 90"/>
                <a:gd name="T18" fmla="*/ 50 w 170"/>
                <a:gd name="T19" fmla="*/ 28 h 90"/>
                <a:gd name="T20" fmla="*/ 39 w 170"/>
                <a:gd name="T21" fmla="*/ 35 h 90"/>
                <a:gd name="T22" fmla="*/ 31 w 170"/>
                <a:gd name="T23" fmla="*/ 35 h 90"/>
                <a:gd name="T24" fmla="*/ 31 w 170"/>
                <a:gd name="T25" fmla="*/ 51 h 90"/>
                <a:gd name="T26" fmla="*/ 38 w 170"/>
                <a:gd name="T27" fmla="*/ 51 h 90"/>
                <a:gd name="T28" fmla="*/ 48 w 170"/>
                <a:gd name="T29" fmla="*/ 60 h 90"/>
                <a:gd name="T30" fmla="*/ 38 w 170"/>
                <a:gd name="T31" fmla="*/ 70 h 90"/>
                <a:gd name="T32" fmla="*/ 25 w 170"/>
                <a:gd name="T33" fmla="*/ 54 h 90"/>
                <a:gd name="T34" fmla="*/ 1 w 170"/>
                <a:gd name="T35" fmla="*/ 54 h 90"/>
                <a:gd name="T36" fmla="*/ 38 w 170"/>
                <a:gd name="T37" fmla="*/ 90 h 90"/>
                <a:gd name="T38" fmla="*/ 74 w 170"/>
                <a:gd name="T39" fmla="*/ 71 h 90"/>
                <a:gd name="T40" fmla="*/ 74 w 170"/>
                <a:gd name="T41" fmla="*/ 88 h 90"/>
                <a:gd name="T42" fmla="*/ 98 w 170"/>
                <a:gd name="T43" fmla="*/ 88 h 90"/>
                <a:gd name="T44" fmla="*/ 98 w 170"/>
                <a:gd name="T45" fmla="*/ 34 h 90"/>
                <a:gd name="T46" fmla="*/ 111 w 170"/>
                <a:gd name="T47" fmla="*/ 88 h 90"/>
                <a:gd name="T48" fmla="*/ 132 w 170"/>
                <a:gd name="T49" fmla="*/ 88 h 90"/>
                <a:gd name="T50" fmla="*/ 146 w 170"/>
                <a:gd name="T51" fmla="*/ 34 h 90"/>
                <a:gd name="T52" fmla="*/ 146 w 170"/>
                <a:gd name="T53" fmla="*/ 88 h 90"/>
                <a:gd name="T54" fmla="*/ 170 w 170"/>
                <a:gd name="T55" fmla="*/ 88 h 90"/>
                <a:gd name="T56" fmla="*/ 170 w 170"/>
                <a:gd name="T57" fmla="*/ 3 h 90"/>
                <a:gd name="T58" fmla="*/ 134 w 170"/>
                <a:gd name="T59" fmla="*/ 3 h 90"/>
                <a:gd name="T60" fmla="*/ 74 w 170"/>
                <a:gd name="T61" fmla="*/ 52 h 90"/>
                <a:gd name="T62" fmla="*/ 64 w 170"/>
                <a:gd name="T63" fmla="*/ 42 h 90"/>
                <a:gd name="T64" fmla="*/ 74 w 170"/>
                <a:gd name="T65" fmla="*/ 31 h 90"/>
                <a:gd name="T66" fmla="*/ 74 w 170"/>
                <a:gd name="T6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90">
                  <a:moveTo>
                    <a:pt x="134" y="3"/>
                  </a:moveTo>
                  <a:cubicBezTo>
                    <a:pt x="122" y="52"/>
                    <a:pt x="122" y="52"/>
                    <a:pt x="122" y="5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5"/>
                    <a:pt x="54" y="1"/>
                    <a:pt x="40" y="1"/>
                  </a:cubicBezTo>
                  <a:cubicBezTo>
                    <a:pt x="23" y="0"/>
                    <a:pt x="5" y="8"/>
                    <a:pt x="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4"/>
                    <a:pt x="33" y="20"/>
                    <a:pt x="39" y="20"/>
                  </a:cubicBezTo>
                  <a:cubicBezTo>
                    <a:pt x="46" y="20"/>
                    <a:pt x="50" y="23"/>
                    <a:pt x="50" y="28"/>
                  </a:cubicBezTo>
                  <a:cubicBezTo>
                    <a:pt x="49" y="32"/>
                    <a:pt x="47" y="35"/>
                    <a:pt x="3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2" y="51"/>
                    <a:pt x="48" y="54"/>
                    <a:pt x="48" y="60"/>
                  </a:cubicBezTo>
                  <a:cubicBezTo>
                    <a:pt x="49" y="67"/>
                    <a:pt x="44" y="70"/>
                    <a:pt x="38" y="70"/>
                  </a:cubicBezTo>
                  <a:cubicBezTo>
                    <a:pt x="27" y="69"/>
                    <a:pt x="25" y="61"/>
                    <a:pt x="2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9"/>
                    <a:pt x="0" y="90"/>
                    <a:pt x="38" y="90"/>
                  </a:cubicBezTo>
                  <a:cubicBezTo>
                    <a:pt x="57" y="90"/>
                    <a:pt x="70" y="82"/>
                    <a:pt x="74" y="71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3"/>
                    <a:pt x="170" y="3"/>
                    <a:pt x="170" y="3"/>
                  </a:cubicBezTo>
                  <a:lnTo>
                    <a:pt x="134" y="3"/>
                  </a:lnTo>
                  <a:close/>
                  <a:moveTo>
                    <a:pt x="74" y="52"/>
                  </a:moveTo>
                  <a:cubicBezTo>
                    <a:pt x="71" y="46"/>
                    <a:pt x="66" y="43"/>
                    <a:pt x="64" y="42"/>
                  </a:cubicBezTo>
                  <a:cubicBezTo>
                    <a:pt x="69" y="40"/>
                    <a:pt x="72" y="37"/>
                    <a:pt x="74" y="31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6" name="Triangle 1">
            <a:extLst>
              <a:ext uri="{FF2B5EF4-FFF2-40B4-BE49-F238E27FC236}">
                <a16:creationId xmlns:a16="http://schemas.microsoft.com/office/drawing/2014/main" id="{E398D872-4587-514E-ADAF-03FA743D0AFC}"/>
              </a:ext>
            </a:extLst>
          </p:cNvPr>
          <p:cNvSpPr/>
          <p:nvPr userDrawn="1"/>
        </p:nvSpPr>
        <p:spPr>
          <a:xfrm>
            <a:off x="34371" y="20861"/>
            <a:ext cx="12131361" cy="6821841"/>
          </a:xfrm>
          <a:custGeom>
            <a:avLst/>
            <a:gdLst>
              <a:gd name="connsiteX0" fmla="*/ 0 w 3806687"/>
              <a:gd name="connsiteY0" fmla="*/ 4855312 h 4855312"/>
              <a:gd name="connsiteX1" fmla="*/ 1903344 w 3806687"/>
              <a:gd name="connsiteY1" fmla="*/ 0 h 4855312"/>
              <a:gd name="connsiteX2" fmla="*/ 3806687 w 3806687"/>
              <a:gd name="connsiteY2" fmla="*/ 4855312 h 4855312"/>
              <a:gd name="connsiteX3" fmla="*/ 0 w 3806687"/>
              <a:gd name="connsiteY3" fmla="*/ 4855312 h 4855312"/>
              <a:gd name="connsiteX0" fmla="*/ 0 w 4089953"/>
              <a:gd name="connsiteY0" fmla="*/ 6147399 h 6147399"/>
              <a:gd name="connsiteX1" fmla="*/ 4089953 w 4089953"/>
              <a:gd name="connsiteY1" fmla="*/ 0 h 6147399"/>
              <a:gd name="connsiteX2" fmla="*/ 3806687 w 4089953"/>
              <a:gd name="connsiteY2" fmla="*/ 6147399 h 6147399"/>
              <a:gd name="connsiteX3" fmla="*/ 0 w 4089953"/>
              <a:gd name="connsiteY3" fmla="*/ 6147399 h 6147399"/>
              <a:gd name="connsiteX0" fmla="*/ 0 w 8169965"/>
              <a:gd name="connsiteY0" fmla="*/ 6147399 h 6872956"/>
              <a:gd name="connsiteX1" fmla="*/ 4089953 w 8169965"/>
              <a:gd name="connsiteY1" fmla="*/ 0 h 6872956"/>
              <a:gd name="connsiteX2" fmla="*/ 8169965 w 8169965"/>
              <a:gd name="connsiteY2" fmla="*/ 6872956 h 6872956"/>
              <a:gd name="connsiteX3" fmla="*/ 0 w 8169965"/>
              <a:gd name="connsiteY3" fmla="*/ 6147399 h 6872956"/>
              <a:gd name="connsiteX0" fmla="*/ 0 w 12205252"/>
              <a:gd name="connsiteY0" fmla="*/ 4626712 h 6872956"/>
              <a:gd name="connsiteX1" fmla="*/ 8125240 w 12205252"/>
              <a:gd name="connsiteY1" fmla="*/ 0 h 6872956"/>
              <a:gd name="connsiteX2" fmla="*/ 12205252 w 12205252"/>
              <a:gd name="connsiteY2" fmla="*/ 6872956 h 6872956"/>
              <a:gd name="connsiteX3" fmla="*/ 0 w 12205252"/>
              <a:gd name="connsiteY3" fmla="*/ 4626712 h 6872956"/>
              <a:gd name="connsiteX0" fmla="*/ 0 w 12194861"/>
              <a:gd name="connsiteY0" fmla="*/ 4626712 h 6841715"/>
              <a:gd name="connsiteX1" fmla="*/ 8125240 w 12194861"/>
              <a:gd name="connsiteY1" fmla="*/ 0 h 6841715"/>
              <a:gd name="connsiteX2" fmla="*/ 12194861 w 12194861"/>
              <a:gd name="connsiteY2" fmla="*/ 6841715 h 6841715"/>
              <a:gd name="connsiteX3" fmla="*/ 0 w 12194861"/>
              <a:gd name="connsiteY3" fmla="*/ 4626712 h 6841715"/>
              <a:gd name="connsiteX0" fmla="*/ 0 w 12191686"/>
              <a:gd name="connsiteY0" fmla="*/ 4626712 h 6867170"/>
              <a:gd name="connsiteX1" fmla="*/ 8125240 w 12191686"/>
              <a:gd name="connsiteY1" fmla="*/ 0 h 6867170"/>
              <a:gd name="connsiteX2" fmla="*/ 12191686 w 12191686"/>
              <a:gd name="connsiteY2" fmla="*/ 6867170 h 6867170"/>
              <a:gd name="connsiteX3" fmla="*/ 0 w 12191686"/>
              <a:gd name="connsiteY3" fmla="*/ 4626712 h 6867170"/>
              <a:gd name="connsiteX0" fmla="*/ 0 w 12188511"/>
              <a:gd name="connsiteY0" fmla="*/ 4626712 h 6857624"/>
              <a:gd name="connsiteX1" fmla="*/ 8125240 w 12188511"/>
              <a:gd name="connsiteY1" fmla="*/ 0 h 6857624"/>
              <a:gd name="connsiteX2" fmla="*/ 12188511 w 12188511"/>
              <a:gd name="connsiteY2" fmla="*/ 6857624 h 6857624"/>
              <a:gd name="connsiteX3" fmla="*/ 0 w 12188511"/>
              <a:gd name="connsiteY3" fmla="*/ 4626712 h 6857624"/>
              <a:gd name="connsiteX0" fmla="*/ 0 w 12178986"/>
              <a:gd name="connsiteY0" fmla="*/ 4626712 h 6857624"/>
              <a:gd name="connsiteX1" fmla="*/ 8125240 w 12178986"/>
              <a:gd name="connsiteY1" fmla="*/ 0 h 6857624"/>
              <a:gd name="connsiteX2" fmla="*/ 12178986 w 12178986"/>
              <a:gd name="connsiteY2" fmla="*/ 6857624 h 6857624"/>
              <a:gd name="connsiteX3" fmla="*/ 0 w 12178986"/>
              <a:gd name="connsiteY3" fmla="*/ 4626712 h 6857624"/>
              <a:gd name="connsiteX0" fmla="*/ 0 w 12163111"/>
              <a:gd name="connsiteY0" fmla="*/ 4626713 h 6857624"/>
              <a:gd name="connsiteX1" fmla="*/ 8109365 w 12163111"/>
              <a:gd name="connsiteY1" fmla="*/ 0 h 6857624"/>
              <a:gd name="connsiteX2" fmla="*/ 12163111 w 12163111"/>
              <a:gd name="connsiteY2" fmla="*/ 6857624 h 6857624"/>
              <a:gd name="connsiteX3" fmla="*/ 0 w 12163111"/>
              <a:gd name="connsiteY3" fmla="*/ 4626713 h 6857624"/>
              <a:gd name="connsiteX0" fmla="*/ 0 w 12150411"/>
              <a:gd name="connsiteY0" fmla="*/ 4629896 h 6857624"/>
              <a:gd name="connsiteX1" fmla="*/ 8096665 w 12150411"/>
              <a:gd name="connsiteY1" fmla="*/ 0 h 6857624"/>
              <a:gd name="connsiteX2" fmla="*/ 12150411 w 12150411"/>
              <a:gd name="connsiteY2" fmla="*/ 6857624 h 6857624"/>
              <a:gd name="connsiteX3" fmla="*/ 0 w 12150411"/>
              <a:gd name="connsiteY3" fmla="*/ 4629896 h 6857624"/>
              <a:gd name="connsiteX0" fmla="*/ 0 w 12131361"/>
              <a:gd name="connsiteY0" fmla="*/ 4629897 h 6857624"/>
              <a:gd name="connsiteX1" fmla="*/ 8077615 w 12131361"/>
              <a:gd name="connsiteY1" fmla="*/ 0 h 6857624"/>
              <a:gd name="connsiteX2" fmla="*/ 12131361 w 12131361"/>
              <a:gd name="connsiteY2" fmla="*/ 6857624 h 6857624"/>
              <a:gd name="connsiteX3" fmla="*/ 0 w 12131361"/>
              <a:gd name="connsiteY3" fmla="*/ 4629897 h 6857624"/>
              <a:gd name="connsiteX0" fmla="*/ 0 w 12131361"/>
              <a:gd name="connsiteY0" fmla="*/ 4608991 h 6836718"/>
              <a:gd name="connsiteX1" fmla="*/ 8074138 w 12131361"/>
              <a:gd name="connsiteY1" fmla="*/ 0 h 6836718"/>
              <a:gd name="connsiteX2" fmla="*/ 12131361 w 12131361"/>
              <a:gd name="connsiteY2" fmla="*/ 6836718 h 6836718"/>
              <a:gd name="connsiteX3" fmla="*/ 0 w 12131361"/>
              <a:gd name="connsiteY3" fmla="*/ 4608991 h 683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31361" h="6836718">
                <a:moveTo>
                  <a:pt x="0" y="4608991"/>
                </a:moveTo>
                <a:lnTo>
                  <a:pt x="8074138" y="0"/>
                </a:lnTo>
                <a:lnTo>
                  <a:pt x="12131361" y="6836718"/>
                </a:lnTo>
                <a:lnTo>
                  <a:pt x="0" y="4608991"/>
                </a:lnTo>
                <a:close/>
              </a:path>
            </a:pathLst>
          </a:cu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04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_5 REVERSE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90506E7F-501D-4E00-B17D-E3B501AD1F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381000" y="384048"/>
            <a:ext cx="2384269" cy="432000"/>
            <a:chOff x="381000" y="384048"/>
            <a:chExt cx="2384269" cy="432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1246412" y="392922"/>
              <a:ext cx="1518857" cy="423126"/>
              <a:chOff x="9836151" y="2917825"/>
              <a:chExt cx="11955463" cy="3330576"/>
            </a:xfrm>
            <a:solidFill>
              <a:schemeClr val="bg1"/>
            </a:solidFill>
          </p:grpSpPr>
          <p:sp>
            <p:nvSpPr>
              <p:cNvPr id="16" name="Freeform 6"/>
              <p:cNvSpPr>
                <a:spLocks/>
              </p:cNvSpPr>
              <p:nvPr userDrawn="1"/>
            </p:nvSpPr>
            <p:spPr bwMode="auto">
              <a:xfrm>
                <a:off x="9871076" y="2952750"/>
                <a:ext cx="868363" cy="1192213"/>
              </a:xfrm>
              <a:custGeom>
                <a:avLst/>
                <a:gdLst>
                  <a:gd name="T0" fmla="*/ 19 w 25"/>
                  <a:gd name="T1" fmla="*/ 10 h 34"/>
                  <a:gd name="T2" fmla="*/ 13 w 25"/>
                  <a:gd name="T3" fmla="*/ 5 h 34"/>
                  <a:gd name="T4" fmla="*/ 8 w 25"/>
                  <a:gd name="T5" fmla="*/ 9 h 34"/>
                  <a:gd name="T6" fmla="*/ 11 w 25"/>
                  <a:gd name="T7" fmla="*/ 13 h 34"/>
                  <a:gd name="T8" fmla="*/ 16 w 25"/>
                  <a:gd name="T9" fmla="*/ 14 h 34"/>
                  <a:gd name="T10" fmla="*/ 25 w 25"/>
                  <a:gd name="T11" fmla="*/ 24 h 34"/>
                  <a:gd name="T12" fmla="*/ 13 w 25"/>
                  <a:gd name="T13" fmla="*/ 34 h 34"/>
                  <a:gd name="T14" fmla="*/ 0 w 25"/>
                  <a:gd name="T15" fmla="*/ 24 h 34"/>
                  <a:gd name="T16" fmla="*/ 6 w 25"/>
                  <a:gd name="T17" fmla="*/ 22 h 34"/>
                  <a:gd name="T18" fmla="*/ 13 w 25"/>
                  <a:gd name="T19" fmla="*/ 28 h 34"/>
                  <a:gd name="T20" fmla="*/ 19 w 25"/>
                  <a:gd name="T21" fmla="*/ 24 h 34"/>
                  <a:gd name="T22" fmla="*/ 15 w 25"/>
                  <a:gd name="T23" fmla="*/ 20 h 34"/>
                  <a:gd name="T24" fmla="*/ 10 w 25"/>
                  <a:gd name="T25" fmla="*/ 19 h 34"/>
                  <a:gd name="T26" fmla="*/ 1 w 25"/>
                  <a:gd name="T27" fmla="*/ 10 h 34"/>
                  <a:gd name="T28" fmla="*/ 13 w 25"/>
                  <a:gd name="T29" fmla="*/ 0 h 34"/>
                  <a:gd name="T30" fmla="*/ 25 w 25"/>
                  <a:gd name="T31" fmla="*/ 8 h 34"/>
                  <a:gd name="T32" fmla="*/ 19 w 25"/>
                  <a:gd name="T33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4">
                    <a:moveTo>
                      <a:pt x="19" y="10"/>
                    </a:moveTo>
                    <a:cubicBezTo>
                      <a:pt x="19" y="8"/>
                      <a:pt x="17" y="5"/>
                      <a:pt x="13" y="5"/>
                    </a:cubicBezTo>
                    <a:cubicBezTo>
                      <a:pt x="10" y="5"/>
                      <a:pt x="8" y="7"/>
                      <a:pt x="8" y="9"/>
                    </a:cubicBezTo>
                    <a:cubicBezTo>
                      <a:pt x="8" y="11"/>
                      <a:pt x="9" y="13"/>
                      <a:pt x="11" y="13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22" y="15"/>
                      <a:pt x="25" y="19"/>
                      <a:pt x="25" y="24"/>
                    </a:cubicBezTo>
                    <a:cubicBezTo>
                      <a:pt x="25" y="29"/>
                      <a:pt x="21" y="34"/>
                      <a:pt x="13" y="34"/>
                    </a:cubicBezTo>
                    <a:cubicBezTo>
                      <a:pt x="4" y="34"/>
                      <a:pt x="1" y="28"/>
                      <a:pt x="0" y="24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5"/>
                      <a:pt x="9" y="28"/>
                      <a:pt x="13" y="28"/>
                    </a:cubicBezTo>
                    <a:cubicBezTo>
                      <a:pt x="17" y="28"/>
                      <a:pt x="19" y="27"/>
                      <a:pt x="19" y="24"/>
                    </a:cubicBezTo>
                    <a:cubicBezTo>
                      <a:pt x="19" y="22"/>
                      <a:pt x="17" y="21"/>
                      <a:pt x="15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5" y="18"/>
                      <a:pt x="1" y="15"/>
                      <a:pt x="1" y="10"/>
                    </a:cubicBezTo>
                    <a:cubicBezTo>
                      <a:pt x="1" y="4"/>
                      <a:pt x="7" y="0"/>
                      <a:pt x="13" y="0"/>
                    </a:cubicBezTo>
                    <a:cubicBezTo>
                      <a:pt x="21" y="0"/>
                      <a:pt x="24" y="4"/>
                      <a:pt x="25" y="8"/>
                    </a:cubicBezTo>
                    <a:lnTo>
                      <a:pt x="19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7"/>
              <p:cNvSpPr>
                <a:spLocks/>
              </p:cNvSpPr>
              <p:nvPr userDrawn="1"/>
            </p:nvSpPr>
            <p:spPr bwMode="auto">
              <a:xfrm>
                <a:off x="10844213" y="3303588"/>
                <a:ext cx="798513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3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2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2" y="4"/>
                      <a:pt x="23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8"/>
              <p:cNvSpPr>
                <a:spLocks noEditPoints="1"/>
              </p:cNvSpPr>
              <p:nvPr userDrawn="1"/>
            </p:nvSpPr>
            <p:spPr bwMode="auto">
              <a:xfrm>
                <a:off x="11747501" y="2917825"/>
                <a:ext cx="277813" cy="1192213"/>
              </a:xfrm>
              <a:custGeom>
                <a:avLst/>
                <a:gdLst>
                  <a:gd name="T0" fmla="*/ 4 w 8"/>
                  <a:gd name="T1" fmla="*/ 0 h 34"/>
                  <a:gd name="T2" fmla="*/ 8 w 8"/>
                  <a:gd name="T3" fmla="*/ 4 h 34"/>
                  <a:gd name="T4" fmla="*/ 4 w 8"/>
                  <a:gd name="T5" fmla="*/ 8 h 34"/>
                  <a:gd name="T6" fmla="*/ 0 w 8"/>
                  <a:gd name="T7" fmla="*/ 4 h 34"/>
                  <a:gd name="T8" fmla="*/ 4 w 8"/>
                  <a:gd name="T9" fmla="*/ 0 h 34"/>
                  <a:gd name="T10" fmla="*/ 1 w 8"/>
                  <a:gd name="T11" fmla="*/ 34 h 34"/>
                  <a:gd name="T12" fmla="*/ 1 w 8"/>
                  <a:gd name="T13" fmla="*/ 11 h 34"/>
                  <a:gd name="T14" fmla="*/ 7 w 8"/>
                  <a:gd name="T15" fmla="*/ 11 h 34"/>
                  <a:gd name="T16" fmla="*/ 7 w 8"/>
                  <a:gd name="T17" fmla="*/ 34 h 34"/>
                  <a:gd name="T18" fmla="*/ 1 w 8"/>
                  <a:gd name="T1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4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4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34"/>
                      <a:pt x="7" y="34"/>
                      <a:pt x="7" y="34"/>
                    </a:cubicBezTo>
                    <a:lnTo>
                      <a:pt x="1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9"/>
              <p:cNvSpPr>
                <a:spLocks noEditPoints="1"/>
              </p:cNvSpPr>
              <p:nvPr userDrawn="1"/>
            </p:nvSpPr>
            <p:spPr bwMode="auto">
              <a:xfrm>
                <a:off x="12165013" y="3303588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5 h 24"/>
                  <a:gd name="T18" fmla="*/ 22 w 22"/>
                  <a:gd name="T19" fmla="*/ 17 h 24"/>
                  <a:gd name="T20" fmla="*/ 16 w 22"/>
                  <a:gd name="T21" fmla="*/ 9 h 24"/>
                  <a:gd name="T22" fmla="*/ 11 w 22"/>
                  <a:gd name="T23" fmla="*/ 5 h 24"/>
                  <a:gd name="T24" fmla="*/ 6 w 22"/>
                  <a:gd name="T25" fmla="*/ 9 h 24"/>
                  <a:gd name="T26" fmla="*/ 16 w 22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2" y="4"/>
                      <a:pt x="22" y="12"/>
                    </a:cubicBezTo>
                    <a:cubicBezTo>
                      <a:pt x="22" y="12"/>
                      <a:pt x="22" y="13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0"/>
              <p:cNvSpPr>
                <a:spLocks/>
              </p:cNvSpPr>
              <p:nvPr userDrawn="1"/>
            </p:nvSpPr>
            <p:spPr bwMode="auto">
              <a:xfrm>
                <a:off x="13103226" y="3303588"/>
                <a:ext cx="730250" cy="806450"/>
              </a:xfrm>
              <a:custGeom>
                <a:avLst/>
                <a:gdLst>
                  <a:gd name="T0" fmla="*/ 6 w 21"/>
                  <a:gd name="T1" fmla="*/ 23 h 23"/>
                  <a:gd name="T2" fmla="*/ 0 w 21"/>
                  <a:gd name="T3" fmla="*/ 23 h 23"/>
                  <a:gd name="T4" fmla="*/ 0 w 21"/>
                  <a:gd name="T5" fmla="*/ 0 h 23"/>
                  <a:gd name="T6" fmla="*/ 6 w 21"/>
                  <a:gd name="T7" fmla="*/ 0 h 23"/>
                  <a:gd name="T8" fmla="*/ 6 w 21"/>
                  <a:gd name="T9" fmla="*/ 3 h 23"/>
                  <a:gd name="T10" fmla="*/ 13 w 21"/>
                  <a:gd name="T11" fmla="*/ 0 h 23"/>
                  <a:gd name="T12" fmla="*/ 21 w 21"/>
                  <a:gd name="T13" fmla="*/ 9 h 23"/>
                  <a:gd name="T14" fmla="*/ 21 w 21"/>
                  <a:gd name="T15" fmla="*/ 23 h 23"/>
                  <a:gd name="T16" fmla="*/ 15 w 21"/>
                  <a:gd name="T17" fmla="*/ 23 h 23"/>
                  <a:gd name="T18" fmla="*/ 15 w 21"/>
                  <a:gd name="T19" fmla="*/ 10 h 23"/>
                  <a:gd name="T20" fmla="*/ 10 w 21"/>
                  <a:gd name="T21" fmla="*/ 5 h 23"/>
                  <a:gd name="T22" fmla="*/ 6 w 21"/>
                  <a:gd name="T23" fmla="*/ 10 h 23"/>
                  <a:gd name="T24" fmla="*/ 6 w 21"/>
                  <a:gd name="T2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3">
                    <a:moveTo>
                      <a:pt x="6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8" y="0"/>
                      <a:pt x="21" y="4"/>
                      <a:pt x="21" y="9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7"/>
                      <a:pt x="13" y="5"/>
                      <a:pt x="10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6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1"/>
              <p:cNvSpPr>
                <a:spLocks/>
              </p:cNvSpPr>
              <p:nvPr userDrawn="1"/>
            </p:nvSpPr>
            <p:spPr bwMode="auto">
              <a:xfrm>
                <a:off x="13971588" y="3303588"/>
                <a:ext cx="800100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2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1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1" y="4"/>
                      <a:pt x="22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2"/>
              <p:cNvSpPr>
                <a:spLocks noEditPoints="1"/>
              </p:cNvSpPr>
              <p:nvPr userDrawn="1"/>
            </p:nvSpPr>
            <p:spPr bwMode="auto">
              <a:xfrm>
                <a:off x="14839951" y="3303588"/>
                <a:ext cx="800100" cy="841375"/>
              </a:xfrm>
              <a:custGeom>
                <a:avLst/>
                <a:gdLst>
                  <a:gd name="T0" fmla="*/ 22 w 23"/>
                  <a:gd name="T1" fmla="*/ 17 h 24"/>
                  <a:gd name="T2" fmla="*/ 12 w 23"/>
                  <a:gd name="T3" fmla="*/ 24 h 24"/>
                  <a:gd name="T4" fmla="*/ 0 w 23"/>
                  <a:gd name="T5" fmla="*/ 12 h 24"/>
                  <a:gd name="T6" fmla="*/ 11 w 23"/>
                  <a:gd name="T7" fmla="*/ 0 h 24"/>
                  <a:gd name="T8" fmla="*/ 23 w 23"/>
                  <a:gd name="T9" fmla="*/ 12 h 24"/>
                  <a:gd name="T10" fmla="*/ 23 w 23"/>
                  <a:gd name="T11" fmla="*/ 14 h 24"/>
                  <a:gd name="T12" fmla="*/ 6 w 23"/>
                  <a:gd name="T13" fmla="*/ 14 h 24"/>
                  <a:gd name="T14" fmla="*/ 12 w 23"/>
                  <a:gd name="T15" fmla="*/ 19 h 24"/>
                  <a:gd name="T16" fmla="*/ 17 w 23"/>
                  <a:gd name="T17" fmla="*/ 15 h 24"/>
                  <a:gd name="T18" fmla="*/ 22 w 23"/>
                  <a:gd name="T19" fmla="*/ 17 h 24"/>
                  <a:gd name="T20" fmla="*/ 16 w 23"/>
                  <a:gd name="T21" fmla="*/ 9 h 24"/>
                  <a:gd name="T22" fmla="*/ 11 w 23"/>
                  <a:gd name="T23" fmla="*/ 5 h 24"/>
                  <a:gd name="T24" fmla="*/ 6 w 23"/>
                  <a:gd name="T25" fmla="*/ 9 h 24"/>
                  <a:gd name="T26" fmla="*/ 16 w 23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6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3" y="4"/>
                      <a:pt x="23" y="12"/>
                    </a:cubicBezTo>
                    <a:cubicBezTo>
                      <a:pt x="23" y="12"/>
                      <a:pt x="23" y="13"/>
                      <a:pt x="23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Oval 13"/>
              <p:cNvSpPr>
                <a:spLocks noChangeArrowheads="1"/>
              </p:cNvSpPr>
              <p:nvPr userDrawn="1"/>
            </p:nvSpPr>
            <p:spPr bwMode="auto">
              <a:xfrm>
                <a:off x="15744826" y="3829050"/>
                <a:ext cx="312738" cy="3159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4"/>
              <p:cNvSpPr>
                <a:spLocks noEditPoints="1"/>
              </p:cNvSpPr>
              <p:nvPr userDrawn="1"/>
            </p:nvSpPr>
            <p:spPr bwMode="auto">
              <a:xfrm>
                <a:off x="9836151" y="4776788"/>
                <a:ext cx="1146175" cy="1155700"/>
              </a:xfrm>
              <a:custGeom>
                <a:avLst/>
                <a:gdLst>
                  <a:gd name="T0" fmla="*/ 503 w 722"/>
                  <a:gd name="T1" fmla="*/ 552 h 728"/>
                  <a:gd name="T2" fmla="*/ 219 w 722"/>
                  <a:gd name="T3" fmla="*/ 552 h 728"/>
                  <a:gd name="T4" fmla="*/ 153 w 722"/>
                  <a:gd name="T5" fmla="*/ 728 h 728"/>
                  <a:gd name="T6" fmla="*/ 0 w 722"/>
                  <a:gd name="T7" fmla="*/ 728 h 728"/>
                  <a:gd name="T8" fmla="*/ 285 w 722"/>
                  <a:gd name="T9" fmla="*/ 0 h 728"/>
                  <a:gd name="T10" fmla="*/ 438 w 722"/>
                  <a:gd name="T11" fmla="*/ 0 h 728"/>
                  <a:gd name="T12" fmla="*/ 722 w 722"/>
                  <a:gd name="T13" fmla="*/ 728 h 728"/>
                  <a:gd name="T14" fmla="*/ 569 w 722"/>
                  <a:gd name="T15" fmla="*/ 728 h 728"/>
                  <a:gd name="T16" fmla="*/ 503 w 722"/>
                  <a:gd name="T17" fmla="*/ 552 h 728"/>
                  <a:gd name="T18" fmla="*/ 263 w 722"/>
                  <a:gd name="T19" fmla="*/ 419 h 728"/>
                  <a:gd name="T20" fmla="*/ 460 w 722"/>
                  <a:gd name="T21" fmla="*/ 419 h 728"/>
                  <a:gd name="T22" fmla="*/ 350 w 722"/>
                  <a:gd name="T23" fmla="*/ 154 h 728"/>
                  <a:gd name="T24" fmla="*/ 263 w 722"/>
                  <a:gd name="T25" fmla="*/ 41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2" h="728">
                    <a:moveTo>
                      <a:pt x="503" y="552"/>
                    </a:moveTo>
                    <a:lnTo>
                      <a:pt x="219" y="552"/>
                    </a:lnTo>
                    <a:lnTo>
                      <a:pt x="153" y="728"/>
                    </a:lnTo>
                    <a:lnTo>
                      <a:pt x="0" y="728"/>
                    </a:lnTo>
                    <a:lnTo>
                      <a:pt x="285" y="0"/>
                    </a:lnTo>
                    <a:lnTo>
                      <a:pt x="438" y="0"/>
                    </a:lnTo>
                    <a:lnTo>
                      <a:pt x="722" y="728"/>
                    </a:lnTo>
                    <a:lnTo>
                      <a:pt x="569" y="728"/>
                    </a:lnTo>
                    <a:lnTo>
                      <a:pt x="503" y="552"/>
                    </a:lnTo>
                    <a:close/>
                    <a:moveTo>
                      <a:pt x="263" y="419"/>
                    </a:moveTo>
                    <a:lnTo>
                      <a:pt x="460" y="419"/>
                    </a:lnTo>
                    <a:lnTo>
                      <a:pt x="350" y="154"/>
                    </a:lnTo>
                    <a:lnTo>
                      <a:pt x="263" y="4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5"/>
              <p:cNvSpPr>
                <a:spLocks noEditPoints="1"/>
              </p:cNvSpPr>
              <p:nvPr userDrawn="1"/>
            </p:nvSpPr>
            <p:spPr bwMode="auto">
              <a:xfrm>
                <a:off x="11087101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7 w 24"/>
                  <a:gd name="T15" fmla="*/ 22 h 33"/>
                  <a:gd name="T16" fmla="*/ 7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20" y="24"/>
                      <a:pt x="13" y="24"/>
                    </a:cubicBezTo>
                    <a:cubicBezTo>
                      <a:pt x="10" y="24"/>
                      <a:pt x="8" y="23"/>
                      <a:pt x="7" y="22"/>
                    </a:cubicBezTo>
                    <a:cubicBezTo>
                      <a:pt x="7" y="33"/>
                      <a:pt x="7" y="33"/>
                      <a:pt x="7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6"/>
              <p:cNvSpPr>
                <a:spLocks noEditPoints="1"/>
              </p:cNvSpPr>
              <p:nvPr userDrawn="1"/>
            </p:nvSpPr>
            <p:spPr bwMode="auto">
              <a:xfrm>
                <a:off x="12060238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6 w 24"/>
                  <a:gd name="T15" fmla="*/ 22 h 33"/>
                  <a:gd name="T16" fmla="*/ 6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19" y="24"/>
                      <a:pt x="13" y="24"/>
                    </a:cubicBezTo>
                    <a:cubicBezTo>
                      <a:pt x="10" y="24"/>
                      <a:pt x="7" y="23"/>
                      <a:pt x="6" y="22"/>
                    </a:cubicBezTo>
                    <a:cubicBezTo>
                      <a:pt x="6" y="33"/>
                      <a:pt x="6" y="33"/>
                      <a:pt x="6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Rectangle 17"/>
              <p:cNvSpPr>
                <a:spLocks noChangeArrowheads="1"/>
              </p:cNvSpPr>
              <p:nvPr userDrawn="1"/>
            </p:nvSpPr>
            <p:spPr bwMode="auto">
              <a:xfrm>
                <a:off x="13033376" y="4741863"/>
                <a:ext cx="207963" cy="1190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 noEditPoints="1"/>
              </p:cNvSpPr>
              <p:nvPr userDrawn="1"/>
            </p:nvSpPr>
            <p:spPr bwMode="auto">
              <a:xfrm>
                <a:off x="13450888" y="4705350"/>
                <a:ext cx="242888" cy="1227138"/>
              </a:xfrm>
              <a:custGeom>
                <a:avLst/>
                <a:gdLst>
                  <a:gd name="T0" fmla="*/ 4 w 7"/>
                  <a:gd name="T1" fmla="*/ 0 h 35"/>
                  <a:gd name="T2" fmla="*/ 7 w 7"/>
                  <a:gd name="T3" fmla="*/ 4 h 35"/>
                  <a:gd name="T4" fmla="*/ 4 w 7"/>
                  <a:gd name="T5" fmla="*/ 8 h 35"/>
                  <a:gd name="T6" fmla="*/ 0 w 7"/>
                  <a:gd name="T7" fmla="*/ 4 h 35"/>
                  <a:gd name="T8" fmla="*/ 4 w 7"/>
                  <a:gd name="T9" fmla="*/ 0 h 35"/>
                  <a:gd name="T10" fmla="*/ 1 w 7"/>
                  <a:gd name="T11" fmla="*/ 35 h 35"/>
                  <a:gd name="T12" fmla="*/ 1 w 7"/>
                  <a:gd name="T13" fmla="*/ 12 h 35"/>
                  <a:gd name="T14" fmla="*/ 7 w 7"/>
                  <a:gd name="T15" fmla="*/ 12 h 35"/>
                  <a:gd name="T16" fmla="*/ 7 w 7"/>
                  <a:gd name="T17" fmla="*/ 35 h 35"/>
                  <a:gd name="T18" fmla="*/ 1 w 7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5">
                    <a:moveTo>
                      <a:pt x="4" y="0"/>
                    </a:moveTo>
                    <a:cubicBezTo>
                      <a:pt x="6" y="0"/>
                      <a:pt x="7" y="2"/>
                      <a:pt x="7" y="4"/>
                    </a:cubicBezTo>
                    <a:cubicBezTo>
                      <a:pt x="7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 userDrawn="1"/>
            </p:nvSpPr>
            <p:spPr bwMode="auto">
              <a:xfrm>
                <a:off x="13866813" y="5091113"/>
                <a:ext cx="765175" cy="841375"/>
              </a:xfrm>
              <a:custGeom>
                <a:avLst/>
                <a:gdLst>
                  <a:gd name="T0" fmla="*/ 22 w 22"/>
                  <a:gd name="T1" fmla="*/ 17 h 24"/>
                  <a:gd name="T2" fmla="*/ 11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1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 noEditPoints="1"/>
              </p:cNvSpPr>
              <p:nvPr userDrawn="1"/>
            </p:nvSpPr>
            <p:spPr bwMode="auto">
              <a:xfrm>
                <a:off x="14736763" y="4741863"/>
                <a:ext cx="833438" cy="1190625"/>
              </a:xfrm>
              <a:custGeom>
                <a:avLst/>
                <a:gdLst>
                  <a:gd name="T0" fmla="*/ 24 w 24"/>
                  <a:gd name="T1" fmla="*/ 30 h 34"/>
                  <a:gd name="T2" fmla="*/ 24 w 24"/>
                  <a:gd name="T3" fmla="*/ 34 h 34"/>
                  <a:gd name="T4" fmla="*/ 18 w 24"/>
                  <a:gd name="T5" fmla="*/ 34 h 34"/>
                  <a:gd name="T6" fmla="*/ 18 w 24"/>
                  <a:gd name="T7" fmla="*/ 31 h 34"/>
                  <a:gd name="T8" fmla="*/ 12 w 24"/>
                  <a:gd name="T9" fmla="*/ 34 h 34"/>
                  <a:gd name="T10" fmla="*/ 0 w 24"/>
                  <a:gd name="T11" fmla="*/ 22 h 34"/>
                  <a:gd name="T12" fmla="*/ 11 w 24"/>
                  <a:gd name="T13" fmla="*/ 10 h 34"/>
                  <a:gd name="T14" fmla="*/ 18 w 24"/>
                  <a:gd name="T15" fmla="*/ 13 h 34"/>
                  <a:gd name="T16" fmla="*/ 18 w 24"/>
                  <a:gd name="T17" fmla="*/ 0 h 34"/>
                  <a:gd name="T18" fmla="*/ 24 w 24"/>
                  <a:gd name="T19" fmla="*/ 0 h 34"/>
                  <a:gd name="T20" fmla="*/ 24 w 24"/>
                  <a:gd name="T21" fmla="*/ 30 h 34"/>
                  <a:gd name="T22" fmla="*/ 12 w 24"/>
                  <a:gd name="T23" fmla="*/ 29 h 34"/>
                  <a:gd name="T24" fmla="*/ 18 w 24"/>
                  <a:gd name="T25" fmla="*/ 22 h 34"/>
                  <a:gd name="T26" fmla="*/ 12 w 24"/>
                  <a:gd name="T27" fmla="*/ 16 h 34"/>
                  <a:gd name="T28" fmla="*/ 7 w 24"/>
                  <a:gd name="T29" fmla="*/ 22 h 34"/>
                  <a:gd name="T30" fmla="*/ 12 w 24"/>
                  <a:gd name="T31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34">
                    <a:moveTo>
                      <a:pt x="24" y="30"/>
                    </a:moveTo>
                    <a:cubicBezTo>
                      <a:pt x="24" y="31"/>
                      <a:pt x="24" y="33"/>
                      <a:pt x="24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3"/>
                      <a:pt x="18" y="32"/>
                      <a:pt x="18" y="31"/>
                    </a:cubicBezTo>
                    <a:cubicBezTo>
                      <a:pt x="17" y="33"/>
                      <a:pt x="15" y="34"/>
                      <a:pt x="12" y="34"/>
                    </a:cubicBezTo>
                    <a:cubicBezTo>
                      <a:pt x="5" y="34"/>
                      <a:pt x="0" y="29"/>
                      <a:pt x="0" y="22"/>
                    </a:cubicBezTo>
                    <a:cubicBezTo>
                      <a:pt x="0" y="15"/>
                      <a:pt x="5" y="10"/>
                      <a:pt x="11" y="10"/>
                    </a:cubicBezTo>
                    <a:cubicBezTo>
                      <a:pt x="15" y="10"/>
                      <a:pt x="17" y="12"/>
                      <a:pt x="18" y="1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24" y="30"/>
                    </a:lnTo>
                    <a:close/>
                    <a:moveTo>
                      <a:pt x="12" y="29"/>
                    </a:moveTo>
                    <a:cubicBezTo>
                      <a:pt x="15" y="29"/>
                      <a:pt x="18" y="26"/>
                      <a:pt x="18" y="22"/>
                    </a:cubicBezTo>
                    <a:cubicBezTo>
                      <a:pt x="18" y="18"/>
                      <a:pt x="15" y="16"/>
                      <a:pt x="12" y="16"/>
                    </a:cubicBezTo>
                    <a:cubicBezTo>
                      <a:pt x="9" y="16"/>
                      <a:pt x="7" y="18"/>
                      <a:pt x="7" y="22"/>
                    </a:cubicBezTo>
                    <a:cubicBezTo>
                      <a:pt x="7" y="26"/>
                      <a:pt x="9" y="29"/>
                      <a:pt x="1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21"/>
              <p:cNvSpPr>
                <a:spLocks/>
              </p:cNvSpPr>
              <p:nvPr userDrawn="1"/>
            </p:nvSpPr>
            <p:spPr bwMode="auto">
              <a:xfrm>
                <a:off x="16057563" y="4881563"/>
                <a:ext cx="520700" cy="1050925"/>
              </a:xfrm>
              <a:custGeom>
                <a:avLst/>
                <a:gdLst>
                  <a:gd name="T0" fmla="*/ 10 w 15"/>
                  <a:gd name="T1" fmla="*/ 7 h 30"/>
                  <a:gd name="T2" fmla="*/ 15 w 15"/>
                  <a:gd name="T3" fmla="*/ 7 h 30"/>
                  <a:gd name="T4" fmla="*/ 15 w 15"/>
                  <a:gd name="T5" fmla="*/ 12 h 30"/>
                  <a:gd name="T6" fmla="*/ 10 w 15"/>
                  <a:gd name="T7" fmla="*/ 12 h 30"/>
                  <a:gd name="T8" fmla="*/ 10 w 15"/>
                  <a:gd name="T9" fmla="*/ 22 h 30"/>
                  <a:gd name="T10" fmla="*/ 13 w 15"/>
                  <a:gd name="T11" fmla="*/ 25 h 30"/>
                  <a:gd name="T12" fmla="*/ 15 w 15"/>
                  <a:gd name="T13" fmla="*/ 24 h 30"/>
                  <a:gd name="T14" fmla="*/ 15 w 15"/>
                  <a:gd name="T15" fmla="*/ 30 h 30"/>
                  <a:gd name="T16" fmla="*/ 11 w 15"/>
                  <a:gd name="T17" fmla="*/ 30 h 30"/>
                  <a:gd name="T18" fmla="*/ 4 w 15"/>
                  <a:gd name="T19" fmla="*/ 23 h 30"/>
                  <a:gd name="T20" fmla="*/ 4 w 15"/>
                  <a:gd name="T21" fmla="*/ 12 h 30"/>
                  <a:gd name="T22" fmla="*/ 0 w 15"/>
                  <a:gd name="T23" fmla="*/ 12 h 30"/>
                  <a:gd name="T24" fmla="*/ 0 w 15"/>
                  <a:gd name="T25" fmla="*/ 7 h 30"/>
                  <a:gd name="T26" fmla="*/ 1 w 15"/>
                  <a:gd name="T27" fmla="*/ 7 h 30"/>
                  <a:gd name="T28" fmla="*/ 5 w 15"/>
                  <a:gd name="T29" fmla="*/ 3 h 30"/>
                  <a:gd name="T30" fmla="*/ 5 w 15"/>
                  <a:gd name="T31" fmla="*/ 0 h 30"/>
                  <a:gd name="T32" fmla="*/ 10 w 15"/>
                  <a:gd name="T33" fmla="*/ 0 h 30"/>
                  <a:gd name="T34" fmla="*/ 10 w 15"/>
                  <a:gd name="T35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30">
                    <a:moveTo>
                      <a:pt x="10" y="7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4"/>
                      <a:pt x="11" y="25"/>
                      <a:pt x="13" y="25"/>
                    </a:cubicBezTo>
                    <a:cubicBezTo>
                      <a:pt x="14" y="25"/>
                      <a:pt x="15" y="24"/>
                      <a:pt x="15" y="24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4" y="30"/>
                      <a:pt x="13" y="30"/>
                      <a:pt x="11" y="30"/>
                    </a:cubicBezTo>
                    <a:cubicBezTo>
                      <a:pt x="7" y="30"/>
                      <a:pt x="4" y="27"/>
                      <a:pt x="4" y="2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4" y="7"/>
                      <a:pt x="5" y="5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22"/>
              <p:cNvSpPr>
                <a:spLocks noEditPoints="1"/>
              </p:cNvSpPr>
              <p:nvPr userDrawn="1"/>
            </p:nvSpPr>
            <p:spPr bwMode="auto">
              <a:xfrm>
                <a:off x="16683038" y="5091113"/>
                <a:ext cx="833438" cy="841375"/>
              </a:xfrm>
              <a:custGeom>
                <a:avLst/>
                <a:gdLst>
                  <a:gd name="T0" fmla="*/ 24 w 24"/>
                  <a:gd name="T1" fmla="*/ 12 h 24"/>
                  <a:gd name="T2" fmla="*/ 12 w 24"/>
                  <a:gd name="T3" fmla="*/ 24 h 24"/>
                  <a:gd name="T4" fmla="*/ 0 w 24"/>
                  <a:gd name="T5" fmla="*/ 12 h 24"/>
                  <a:gd name="T6" fmla="*/ 12 w 24"/>
                  <a:gd name="T7" fmla="*/ 0 h 24"/>
                  <a:gd name="T8" fmla="*/ 24 w 24"/>
                  <a:gd name="T9" fmla="*/ 12 h 24"/>
                  <a:gd name="T10" fmla="*/ 18 w 24"/>
                  <a:gd name="T11" fmla="*/ 12 h 24"/>
                  <a:gd name="T12" fmla="*/ 12 w 24"/>
                  <a:gd name="T13" fmla="*/ 6 h 24"/>
                  <a:gd name="T14" fmla="*/ 6 w 24"/>
                  <a:gd name="T15" fmla="*/ 12 h 24"/>
                  <a:gd name="T16" fmla="*/ 12 w 24"/>
                  <a:gd name="T17" fmla="*/ 19 h 24"/>
                  <a:gd name="T18" fmla="*/ 18 w 24"/>
                  <a:gd name="T1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cubicBezTo>
                      <a:pt x="24" y="19"/>
                      <a:pt x="19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lose/>
                    <a:moveTo>
                      <a:pt x="18" y="12"/>
                    </a:moveTo>
                    <a:cubicBezTo>
                      <a:pt x="18" y="8"/>
                      <a:pt x="15" y="6"/>
                      <a:pt x="12" y="6"/>
                    </a:cubicBezTo>
                    <a:cubicBezTo>
                      <a:pt x="9" y="6"/>
                      <a:pt x="6" y="8"/>
                      <a:pt x="6" y="12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8" y="17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23"/>
              <p:cNvSpPr>
                <a:spLocks/>
              </p:cNvSpPr>
              <p:nvPr userDrawn="1"/>
            </p:nvSpPr>
            <p:spPr bwMode="auto">
              <a:xfrm>
                <a:off x="18003838" y="4776788"/>
                <a:ext cx="728663" cy="1155700"/>
              </a:xfrm>
              <a:custGeom>
                <a:avLst/>
                <a:gdLst>
                  <a:gd name="T0" fmla="*/ 0 w 459"/>
                  <a:gd name="T1" fmla="*/ 728 h 728"/>
                  <a:gd name="T2" fmla="*/ 0 w 459"/>
                  <a:gd name="T3" fmla="*/ 0 h 728"/>
                  <a:gd name="T4" fmla="*/ 131 w 459"/>
                  <a:gd name="T5" fmla="*/ 0 h 728"/>
                  <a:gd name="T6" fmla="*/ 131 w 459"/>
                  <a:gd name="T7" fmla="*/ 596 h 728"/>
                  <a:gd name="T8" fmla="*/ 459 w 459"/>
                  <a:gd name="T9" fmla="*/ 596 h 728"/>
                  <a:gd name="T10" fmla="*/ 459 w 459"/>
                  <a:gd name="T11" fmla="*/ 728 h 728"/>
                  <a:gd name="T12" fmla="*/ 0 w 459"/>
                  <a:gd name="T13" fmla="*/ 72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728">
                    <a:moveTo>
                      <a:pt x="0" y="728"/>
                    </a:moveTo>
                    <a:lnTo>
                      <a:pt x="0" y="0"/>
                    </a:lnTo>
                    <a:lnTo>
                      <a:pt x="131" y="0"/>
                    </a:lnTo>
                    <a:lnTo>
                      <a:pt x="131" y="596"/>
                    </a:lnTo>
                    <a:lnTo>
                      <a:pt x="459" y="596"/>
                    </a:lnTo>
                    <a:lnTo>
                      <a:pt x="459" y="728"/>
                    </a:lnTo>
                    <a:lnTo>
                      <a:pt x="0" y="7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24"/>
              <p:cNvSpPr>
                <a:spLocks noEditPoints="1"/>
              </p:cNvSpPr>
              <p:nvPr userDrawn="1"/>
            </p:nvSpPr>
            <p:spPr bwMode="auto">
              <a:xfrm>
                <a:off x="18837276" y="4705350"/>
                <a:ext cx="277813" cy="1227138"/>
              </a:xfrm>
              <a:custGeom>
                <a:avLst/>
                <a:gdLst>
                  <a:gd name="T0" fmla="*/ 4 w 8"/>
                  <a:gd name="T1" fmla="*/ 0 h 35"/>
                  <a:gd name="T2" fmla="*/ 8 w 8"/>
                  <a:gd name="T3" fmla="*/ 4 h 35"/>
                  <a:gd name="T4" fmla="*/ 4 w 8"/>
                  <a:gd name="T5" fmla="*/ 8 h 35"/>
                  <a:gd name="T6" fmla="*/ 0 w 8"/>
                  <a:gd name="T7" fmla="*/ 4 h 35"/>
                  <a:gd name="T8" fmla="*/ 4 w 8"/>
                  <a:gd name="T9" fmla="*/ 0 h 35"/>
                  <a:gd name="T10" fmla="*/ 1 w 8"/>
                  <a:gd name="T11" fmla="*/ 35 h 35"/>
                  <a:gd name="T12" fmla="*/ 1 w 8"/>
                  <a:gd name="T13" fmla="*/ 12 h 35"/>
                  <a:gd name="T14" fmla="*/ 7 w 8"/>
                  <a:gd name="T15" fmla="*/ 12 h 35"/>
                  <a:gd name="T16" fmla="*/ 7 w 8"/>
                  <a:gd name="T17" fmla="*/ 35 h 35"/>
                  <a:gd name="T18" fmla="*/ 1 w 8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5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25"/>
              <p:cNvSpPr>
                <a:spLocks/>
              </p:cNvSpPr>
              <p:nvPr userDrawn="1"/>
            </p:nvSpPr>
            <p:spPr bwMode="auto">
              <a:xfrm>
                <a:off x="19254788" y="4741863"/>
                <a:ext cx="520700" cy="1190625"/>
              </a:xfrm>
              <a:custGeom>
                <a:avLst/>
                <a:gdLst>
                  <a:gd name="T0" fmla="*/ 10 w 15"/>
                  <a:gd name="T1" fmla="*/ 8 h 34"/>
                  <a:gd name="T2" fmla="*/ 10 w 15"/>
                  <a:gd name="T3" fmla="*/ 11 h 34"/>
                  <a:gd name="T4" fmla="*/ 15 w 15"/>
                  <a:gd name="T5" fmla="*/ 11 h 34"/>
                  <a:gd name="T6" fmla="*/ 15 w 15"/>
                  <a:gd name="T7" fmla="*/ 16 h 34"/>
                  <a:gd name="T8" fmla="*/ 10 w 15"/>
                  <a:gd name="T9" fmla="*/ 16 h 34"/>
                  <a:gd name="T10" fmla="*/ 10 w 15"/>
                  <a:gd name="T11" fmla="*/ 34 h 34"/>
                  <a:gd name="T12" fmla="*/ 4 w 15"/>
                  <a:gd name="T13" fmla="*/ 34 h 34"/>
                  <a:gd name="T14" fmla="*/ 4 w 15"/>
                  <a:gd name="T15" fmla="*/ 16 h 34"/>
                  <a:gd name="T16" fmla="*/ 0 w 15"/>
                  <a:gd name="T17" fmla="*/ 16 h 34"/>
                  <a:gd name="T18" fmla="*/ 0 w 15"/>
                  <a:gd name="T19" fmla="*/ 11 h 34"/>
                  <a:gd name="T20" fmla="*/ 4 w 15"/>
                  <a:gd name="T21" fmla="*/ 11 h 34"/>
                  <a:gd name="T22" fmla="*/ 4 w 15"/>
                  <a:gd name="T23" fmla="*/ 8 h 34"/>
                  <a:gd name="T24" fmla="*/ 12 w 15"/>
                  <a:gd name="T25" fmla="*/ 0 h 34"/>
                  <a:gd name="T26" fmla="*/ 15 w 15"/>
                  <a:gd name="T27" fmla="*/ 0 h 34"/>
                  <a:gd name="T28" fmla="*/ 15 w 15"/>
                  <a:gd name="T29" fmla="*/ 5 h 34"/>
                  <a:gd name="T30" fmla="*/ 13 w 15"/>
                  <a:gd name="T31" fmla="*/ 5 h 34"/>
                  <a:gd name="T32" fmla="*/ 10 w 15"/>
                  <a:gd name="T33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34">
                    <a:moveTo>
                      <a:pt x="10" y="8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3"/>
                      <a:pt x="7" y="0"/>
                      <a:pt x="12" y="0"/>
                    </a:cubicBezTo>
                    <a:cubicBezTo>
                      <a:pt x="13" y="0"/>
                      <a:pt x="15" y="0"/>
                      <a:pt x="15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5"/>
                      <a:pt x="13" y="5"/>
                    </a:cubicBezTo>
                    <a:cubicBezTo>
                      <a:pt x="12" y="5"/>
                      <a:pt x="10" y="6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26"/>
              <p:cNvSpPr>
                <a:spLocks noEditPoints="1"/>
              </p:cNvSpPr>
              <p:nvPr userDrawn="1"/>
            </p:nvSpPr>
            <p:spPr bwMode="auto">
              <a:xfrm>
                <a:off x="19845338" y="5091113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Oval 27"/>
              <p:cNvSpPr>
                <a:spLocks noChangeArrowheads="1"/>
              </p:cNvSpPr>
              <p:nvPr userDrawn="1"/>
            </p:nvSpPr>
            <p:spPr bwMode="auto">
              <a:xfrm>
                <a:off x="20748626" y="5653088"/>
                <a:ext cx="312738" cy="2794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28"/>
              <p:cNvSpPr>
                <a:spLocks/>
              </p:cNvSpPr>
              <p:nvPr userDrawn="1"/>
            </p:nvSpPr>
            <p:spPr bwMode="auto">
              <a:xfrm>
                <a:off x="21409026" y="4776788"/>
                <a:ext cx="382588" cy="349250"/>
              </a:xfrm>
              <a:custGeom>
                <a:avLst/>
                <a:gdLst>
                  <a:gd name="T0" fmla="*/ 0 w 241"/>
                  <a:gd name="T1" fmla="*/ 220 h 220"/>
                  <a:gd name="T2" fmla="*/ 0 w 241"/>
                  <a:gd name="T3" fmla="*/ 0 h 220"/>
                  <a:gd name="T4" fmla="*/ 44 w 241"/>
                  <a:gd name="T5" fmla="*/ 0 h 220"/>
                  <a:gd name="T6" fmla="*/ 109 w 241"/>
                  <a:gd name="T7" fmla="*/ 154 h 220"/>
                  <a:gd name="T8" fmla="*/ 175 w 241"/>
                  <a:gd name="T9" fmla="*/ 0 h 220"/>
                  <a:gd name="T10" fmla="*/ 241 w 241"/>
                  <a:gd name="T11" fmla="*/ 0 h 220"/>
                  <a:gd name="T12" fmla="*/ 241 w 241"/>
                  <a:gd name="T13" fmla="*/ 220 h 220"/>
                  <a:gd name="T14" fmla="*/ 197 w 241"/>
                  <a:gd name="T15" fmla="*/ 220 h 220"/>
                  <a:gd name="T16" fmla="*/ 197 w 241"/>
                  <a:gd name="T17" fmla="*/ 66 h 220"/>
                  <a:gd name="T18" fmla="*/ 131 w 241"/>
                  <a:gd name="T19" fmla="*/ 220 h 220"/>
                  <a:gd name="T20" fmla="*/ 109 w 241"/>
                  <a:gd name="T21" fmla="*/ 220 h 220"/>
                  <a:gd name="T22" fmla="*/ 44 w 241"/>
                  <a:gd name="T23" fmla="*/ 66 h 220"/>
                  <a:gd name="T24" fmla="*/ 44 w 241"/>
                  <a:gd name="T25" fmla="*/ 220 h 220"/>
                  <a:gd name="T26" fmla="*/ 0 w 241"/>
                  <a:gd name="T27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1" h="220">
                    <a:moveTo>
                      <a:pt x="0" y="220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109" y="154"/>
                    </a:lnTo>
                    <a:lnTo>
                      <a:pt x="175" y="0"/>
                    </a:lnTo>
                    <a:lnTo>
                      <a:pt x="241" y="0"/>
                    </a:lnTo>
                    <a:lnTo>
                      <a:pt x="241" y="220"/>
                    </a:lnTo>
                    <a:lnTo>
                      <a:pt x="197" y="220"/>
                    </a:lnTo>
                    <a:lnTo>
                      <a:pt x="197" y="66"/>
                    </a:lnTo>
                    <a:lnTo>
                      <a:pt x="131" y="220"/>
                    </a:lnTo>
                    <a:lnTo>
                      <a:pt x="109" y="220"/>
                    </a:lnTo>
                    <a:lnTo>
                      <a:pt x="44" y="66"/>
                    </a:lnTo>
                    <a:lnTo>
                      <a:pt x="44" y="220"/>
                    </a:lnTo>
                    <a:lnTo>
                      <a:pt x="0" y="2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29"/>
              <p:cNvSpPr>
                <a:spLocks/>
              </p:cNvSpPr>
              <p:nvPr userDrawn="1"/>
            </p:nvSpPr>
            <p:spPr bwMode="auto">
              <a:xfrm>
                <a:off x="21061363" y="4776788"/>
                <a:ext cx="277813" cy="349250"/>
              </a:xfrm>
              <a:custGeom>
                <a:avLst/>
                <a:gdLst>
                  <a:gd name="T0" fmla="*/ 0 w 175"/>
                  <a:gd name="T1" fmla="*/ 0 h 220"/>
                  <a:gd name="T2" fmla="*/ 175 w 175"/>
                  <a:gd name="T3" fmla="*/ 0 h 220"/>
                  <a:gd name="T4" fmla="*/ 175 w 175"/>
                  <a:gd name="T5" fmla="*/ 44 h 220"/>
                  <a:gd name="T6" fmla="*/ 110 w 175"/>
                  <a:gd name="T7" fmla="*/ 44 h 220"/>
                  <a:gd name="T8" fmla="*/ 110 w 175"/>
                  <a:gd name="T9" fmla="*/ 220 h 220"/>
                  <a:gd name="T10" fmla="*/ 66 w 175"/>
                  <a:gd name="T11" fmla="*/ 220 h 220"/>
                  <a:gd name="T12" fmla="*/ 66 w 175"/>
                  <a:gd name="T13" fmla="*/ 44 h 220"/>
                  <a:gd name="T14" fmla="*/ 0 w 175"/>
                  <a:gd name="T15" fmla="*/ 44 h 220"/>
                  <a:gd name="T16" fmla="*/ 0 w 175"/>
                  <a:gd name="T17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220">
                    <a:moveTo>
                      <a:pt x="0" y="0"/>
                    </a:moveTo>
                    <a:lnTo>
                      <a:pt x="175" y="0"/>
                    </a:lnTo>
                    <a:lnTo>
                      <a:pt x="175" y="44"/>
                    </a:lnTo>
                    <a:lnTo>
                      <a:pt x="110" y="44"/>
                    </a:lnTo>
                    <a:lnTo>
                      <a:pt x="110" y="220"/>
                    </a:lnTo>
                    <a:lnTo>
                      <a:pt x="66" y="220"/>
                    </a:lnTo>
                    <a:lnTo>
                      <a:pt x="66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381000" y="384048"/>
              <a:ext cx="750655" cy="400941"/>
            </a:xfrm>
            <a:custGeom>
              <a:avLst/>
              <a:gdLst>
                <a:gd name="T0" fmla="*/ 134 w 170"/>
                <a:gd name="T1" fmla="*/ 3 h 90"/>
                <a:gd name="T2" fmla="*/ 122 w 170"/>
                <a:gd name="T3" fmla="*/ 52 h 90"/>
                <a:gd name="T4" fmla="*/ 109 w 170"/>
                <a:gd name="T5" fmla="*/ 3 h 90"/>
                <a:gd name="T6" fmla="*/ 74 w 170"/>
                <a:gd name="T7" fmla="*/ 3 h 90"/>
                <a:gd name="T8" fmla="*/ 74 w 170"/>
                <a:gd name="T9" fmla="*/ 21 h 90"/>
                <a:gd name="T10" fmla="*/ 40 w 170"/>
                <a:gd name="T11" fmla="*/ 1 h 90"/>
                <a:gd name="T12" fmla="*/ 4 w 170"/>
                <a:gd name="T13" fmla="*/ 31 h 90"/>
                <a:gd name="T14" fmla="*/ 28 w 170"/>
                <a:gd name="T15" fmla="*/ 31 h 90"/>
                <a:gd name="T16" fmla="*/ 39 w 170"/>
                <a:gd name="T17" fmla="*/ 20 h 90"/>
                <a:gd name="T18" fmla="*/ 50 w 170"/>
                <a:gd name="T19" fmla="*/ 28 h 90"/>
                <a:gd name="T20" fmla="*/ 39 w 170"/>
                <a:gd name="T21" fmla="*/ 35 h 90"/>
                <a:gd name="T22" fmla="*/ 31 w 170"/>
                <a:gd name="T23" fmla="*/ 35 h 90"/>
                <a:gd name="T24" fmla="*/ 31 w 170"/>
                <a:gd name="T25" fmla="*/ 51 h 90"/>
                <a:gd name="T26" fmla="*/ 38 w 170"/>
                <a:gd name="T27" fmla="*/ 51 h 90"/>
                <a:gd name="T28" fmla="*/ 48 w 170"/>
                <a:gd name="T29" fmla="*/ 60 h 90"/>
                <a:gd name="T30" fmla="*/ 38 w 170"/>
                <a:gd name="T31" fmla="*/ 70 h 90"/>
                <a:gd name="T32" fmla="*/ 25 w 170"/>
                <a:gd name="T33" fmla="*/ 54 h 90"/>
                <a:gd name="T34" fmla="*/ 1 w 170"/>
                <a:gd name="T35" fmla="*/ 54 h 90"/>
                <a:gd name="T36" fmla="*/ 38 w 170"/>
                <a:gd name="T37" fmla="*/ 90 h 90"/>
                <a:gd name="T38" fmla="*/ 74 w 170"/>
                <a:gd name="T39" fmla="*/ 71 h 90"/>
                <a:gd name="T40" fmla="*/ 74 w 170"/>
                <a:gd name="T41" fmla="*/ 88 h 90"/>
                <a:gd name="T42" fmla="*/ 98 w 170"/>
                <a:gd name="T43" fmla="*/ 88 h 90"/>
                <a:gd name="T44" fmla="*/ 98 w 170"/>
                <a:gd name="T45" fmla="*/ 34 h 90"/>
                <a:gd name="T46" fmla="*/ 111 w 170"/>
                <a:gd name="T47" fmla="*/ 88 h 90"/>
                <a:gd name="T48" fmla="*/ 132 w 170"/>
                <a:gd name="T49" fmla="*/ 88 h 90"/>
                <a:gd name="T50" fmla="*/ 146 w 170"/>
                <a:gd name="T51" fmla="*/ 34 h 90"/>
                <a:gd name="T52" fmla="*/ 146 w 170"/>
                <a:gd name="T53" fmla="*/ 88 h 90"/>
                <a:gd name="T54" fmla="*/ 170 w 170"/>
                <a:gd name="T55" fmla="*/ 88 h 90"/>
                <a:gd name="T56" fmla="*/ 170 w 170"/>
                <a:gd name="T57" fmla="*/ 3 h 90"/>
                <a:gd name="T58" fmla="*/ 134 w 170"/>
                <a:gd name="T59" fmla="*/ 3 h 90"/>
                <a:gd name="T60" fmla="*/ 74 w 170"/>
                <a:gd name="T61" fmla="*/ 52 h 90"/>
                <a:gd name="T62" fmla="*/ 64 w 170"/>
                <a:gd name="T63" fmla="*/ 42 h 90"/>
                <a:gd name="T64" fmla="*/ 74 w 170"/>
                <a:gd name="T65" fmla="*/ 31 h 90"/>
                <a:gd name="T66" fmla="*/ 74 w 170"/>
                <a:gd name="T6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90">
                  <a:moveTo>
                    <a:pt x="134" y="3"/>
                  </a:moveTo>
                  <a:cubicBezTo>
                    <a:pt x="122" y="52"/>
                    <a:pt x="122" y="52"/>
                    <a:pt x="122" y="5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5"/>
                    <a:pt x="54" y="1"/>
                    <a:pt x="40" y="1"/>
                  </a:cubicBezTo>
                  <a:cubicBezTo>
                    <a:pt x="23" y="0"/>
                    <a:pt x="5" y="8"/>
                    <a:pt x="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4"/>
                    <a:pt x="33" y="20"/>
                    <a:pt x="39" y="20"/>
                  </a:cubicBezTo>
                  <a:cubicBezTo>
                    <a:pt x="46" y="20"/>
                    <a:pt x="50" y="23"/>
                    <a:pt x="50" y="28"/>
                  </a:cubicBezTo>
                  <a:cubicBezTo>
                    <a:pt x="49" y="32"/>
                    <a:pt x="47" y="35"/>
                    <a:pt x="3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2" y="51"/>
                    <a:pt x="48" y="54"/>
                    <a:pt x="48" y="60"/>
                  </a:cubicBezTo>
                  <a:cubicBezTo>
                    <a:pt x="49" y="67"/>
                    <a:pt x="44" y="70"/>
                    <a:pt x="38" y="70"/>
                  </a:cubicBezTo>
                  <a:cubicBezTo>
                    <a:pt x="27" y="69"/>
                    <a:pt x="25" y="61"/>
                    <a:pt x="2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9"/>
                    <a:pt x="0" y="90"/>
                    <a:pt x="38" y="90"/>
                  </a:cubicBezTo>
                  <a:cubicBezTo>
                    <a:pt x="57" y="90"/>
                    <a:pt x="70" y="82"/>
                    <a:pt x="74" y="71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3"/>
                    <a:pt x="170" y="3"/>
                    <a:pt x="170" y="3"/>
                  </a:cubicBezTo>
                  <a:lnTo>
                    <a:pt x="134" y="3"/>
                  </a:lnTo>
                  <a:close/>
                  <a:moveTo>
                    <a:pt x="74" y="52"/>
                  </a:moveTo>
                  <a:cubicBezTo>
                    <a:pt x="71" y="46"/>
                    <a:pt x="66" y="43"/>
                    <a:pt x="64" y="42"/>
                  </a:cubicBezTo>
                  <a:cubicBezTo>
                    <a:pt x="69" y="40"/>
                    <a:pt x="72" y="37"/>
                    <a:pt x="74" y="31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6" name="Triangle 1">
            <a:extLst>
              <a:ext uri="{FF2B5EF4-FFF2-40B4-BE49-F238E27FC236}">
                <a16:creationId xmlns:a16="http://schemas.microsoft.com/office/drawing/2014/main" id="{E398D872-4587-514E-ADAF-03FA743D0AFC}"/>
              </a:ext>
            </a:extLst>
          </p:cNvPr>
          <p:cNvSpPr/>
          <p:nvPr userDrawn="1"/>
        </p:nvSpPr>
        <p:spPr>
          <a:xfrm>
            <a:off x="34371" y="20861"/>
            <a:ext cx="12131361" cy="6821841"/>
          </a:xfrm>
          <a:custGeom>
            <a:avLst/>
            <a:gdLst>
              <a:gd name="connsiteX0" fmla="*/ 0 w 3806687"/>
              <a:gd name="connsiteY0" fmla="*/ 4855312 h 4855312"/>
              <a:gd name="connsiteX1" fmla="*/ 1903344 w 3806687"/>
              <a:gd name="connsiteY1" fmla="*/ 0 h 4855312"/>
              <a:gd name="connsiteX2" fmla="*/ 3806687 w 3806687"/>
              <a:gd name="connsiteY2" fmla="*/ 4855312 h 4855312"/>
              <a:gd name="connsiteX3" fmla="*/ 0 w 3806687"/>
              <a:gd name="connsiteY3" fmla="*/ 4855312 h 4855312"/>
              <a:gd name="connsiteX0" fmla="*/ 0 w 4089953"/>
              <a:gd name="connsiteY0" fmla="*/ 6147399 h 6147399"/>
              <a:gd name="connsiteX1" fmla="*/ 4089953 w 4089953"/>
              <a:gd name="connsiteY1" fmla="*/ 0 h 6147399"/>
              <a:gd name="connsiteX2" fmla="*/ 3806687 w 4089953"/>
              <a:gd name="connsiteY2" fmla="*/ 6147399 h 6147399"/>
              <a:gd name="connsiteX3" fmla="*/ 0 w 4089953"/>
              <a:gd name="connsiteY3" fmla="*/ 6147399 h 6147399"/>
              <a:gd name="connsiteX0" fmla="*/ 0 w 8169965"/>
              <a:gd name="connsiteY0" fmla="*/ 6147399 h 6872956"/>
              <a:gd name="connsiteX1" fmla="*/ 4089953 w 8169965"/>
              <a:gd name="connsiteY1" fmla="*/ 0 h 6872956"/>
              <a:gd name="connsiteX2" fmla="*/ 8169965 w 8169965"/>
              <a:gd name="connsiteY2" fmla="*/ 6872956 h 6872956"/>
              <a:gd name="connsiteX3" fmla="*/ 0 w 8169965"/>
              <a:gd name="connsiteY3" fmla="*/ 6147399 h 6872956"/>
              <a:gd name="connsiteX0" fmla="*/ 0 w 12205252"/>
              <a:gd name="connsiteY0" fmla="*/ 4626712 h 6872956"/>
              <a:gd name="connsiteX1" fmla="*/ 8125240 w 12205252"/>
              <a:gd name="connsiteY1" fmla="*/ 0 h 6872956"/>
              <a:gd name="connsiteX2" fmla="*/ 12205252 w 12205252"/>
              <a:gd name="connsiteY2" fmla="*/ 6872956 h 6872956"/>
              <a:gd name="connsiteX3" fmla="*/ 0 w 12205252"/>
              <a:gd name="connsiteY3" fmla="*/ 4626712 h 6872956"/>
              <a:gd name="connsiteX0" fmla="*/ 0 w 12194861"/>
              <a:gd name="connsiteY0" fmla="*/ 4626712 h 6841715"/>
              <a:gd name="connsiteX1" fmla="*/ 8125240 w 12194861"/>
              <a:gd name="connsiteY1" fmla="*/ 0 h 6841715"/>
              <a:gd name="connsiteX2" fmla="*/ 12194861 w 12194861"/>
              <a:gd name="connsiteY2" fmla="*/ 6841715 h 6841715"/>
              <a:gd name="connsiteX3" fmla="*/ 0 w 12194861"/>
              <a:gd name="connsiteY3" fmla="*/ 4626712 h 6841715"/>
              <a:gd name="connsiteX0" fmla="*/ 0 w 12191686"/>
              <a:gd name="connsiteY0" fmla="*/ 4626712 h 6867170"/>
              <a:gd name="connsiteX1" fmla="*/ 8125240 w 12191686"/>
              <a:gd name="connsiteY1" fmla="*/ 0 h 6867170"/>
              <a:gd name="connsiteX2" fmla="*/ 12191686 w 12191686"/>
              <a:gd name="connsiteY2" fmla="*/ 6867170 h 6867170"/>
              <a:gd name="connsiteX3" fmla="*/ 0 w 12191686"/>
              <a:gd name="connsiteY3" fmla="*/ 4626712 h 6867170"/>
              <a:gd name="connsiteX0" fmla="*/ 0 w 12188511"/>
              <a:gd name="connsiteY0" fmla="*/ 4626712 h 6857624"/>
              <a:gd name="connsiteX1" fmla="*/ 8125240 w 12188511"/>
              <a:gd name="connsiteY1" fmla="*/ 0 h 6857624"/>
              <a:gd name="connsiteX2" fmla="*/ 12188511 w 12188511"/>
              <a:gd name="connsiteY2" fmla="*/ 6857624 h 6857624"/>
              <a:gd name="connsiteX3" fmla="*/ 0 w 12188511"/>
              <a:gd name="connsiteY3" fmla="*/ 4626712 h 6857624"/>
              <a:gd name="connsiteX0" fmla="*/ 0 w 12178986"/>
              <a:gd name="connsiteY0" fmla="*/ 4626712 h 6857624"/>
              <a:gd name="connsiteX1" fmla="*/ 8125240 w 12178986"/>
              <a:gd name="connsiteY1" fmla="*/ 0 h 6857624"/>
              <a:gd name="connsiteX2" fmla="*/ 12178986 w 12178986"/>
              <a:gd name="connsiteY2" fmla="*/ 6857624 h 6857624"/>
              <a:gd name="connsiteX3" fmla="*/ 0 w 12178986"/>
              <a:gd name="connsiteY3" fmla="*/ 4626712 h 6857624"/>
              <a:gd name="connsiteX0" fmla="*/ 0 w 12163111"/>
              <a:gd name="connsiteY0" fmla="*/ 4626713 h 6857624"/>
              <a:gd name="connsiteX1" fmla="*/ 8109365 w 12163111"/>
              <a:gd name="connsiteY1" fmla="*/ 0 h 6857624"/>
              <a:gd name="connsiteX2" fmla="*/ 12163111 w 12163111"/>
              <a:gd name="connsiteY2" fmla="*/ 6857624 h 6857624"/>
              <a:gd name="connsiteX3" fmla="*/ 0 w 12163111"/>
              <a:gd name="connsiteY3" fmla="*/ 4626713 h 6857624"/>
              <a:gd name="connsiteX0" fmla="*/ 0 w 12150411"/>
              <a:gd name="connsiteY0" fmla="*/ 4629896 h 6857624"/>
              <a:gd name="connsiteX1" fmla="*/ 8096665 w 12150411"/>
              <a:gd name="connsiteY1" fmla="*/ 0 h 6857624"/>
              <a:gd name="connsiteX2" fmla="*/ 12150411 w 12150411"/>
              <a:gd name="connsiteY2" fmla="*/ 6857624 h 6857624"/>
              <a:gd name="connsiteX3" fmla="*/ 0 w 12150411"/>
              <a:gd name="connsiteY3" fmla="*/ 4629896 h 6857624"/>
              <a:gd name="connsiteX0" fmla="*/ 0 w 12131361"/>
              <a:gd name="connsiteY0" fmla="*/ 4629897 h 6857624"/>
              <a:gd name="connsiteX1" fmla="*/ 8077615 w 12131361"/>
              <a:gd name="connsiteY1" fmla="*/ 0 h 6857624"/>
              <a:gd name="connsiteX2" fmla="*/ 12131361 w 12131361"/>
              <a:gd name="connsiteY2" fmla="*/ 6857624 h 6857624"/>
              <a:gd name="connsiteX3" fmla="*/ 0 w 12131361"/>
              <a:gd name="connsiteY3" fmla="*/ 4629897 h 6857624"/>
              <a:gd name="connsiteX0" fmla="*/ 0 w 12131361"/>
              <a:gd name="connsiteY0" fmla="*/ 4608991 h 6836718"/>
              <a:gd name="connsiteX1" fmla="*/ 8074138 w 12131361"/>
              <a:gd name="connsiteY1" fmla="*/ 0 h 6836718"/>
              <a:gd name="connsiteX2" fmla="*/ 12131361 w 12131361"/>
              <a:gd name="connsiteY2" fmla="*/ 6836718 h 6836718"/>
              <a:gd name="connsiteX3" fmla="*/ 0 w 12131361"/>
              <a:gd name="connsiteY3" fmla="*/ 4608991 h 683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31361" h="6836718">
                <a:moveTo>
                  <a:pt x="0" y="4608991"/>
                </a:moveTo>
                <a:lnTo>
                  <a:pt x="8074138" y="0"/>
                </a:lnTo>
                <a:lnTo>
                  <a:pt x="12131361" y="6836718"/>
                </a:lnTo>
                <a:lnTo>
                  <a:pt x="0" y="4608991"/>
                </a:lnTo>
                <a:close/>
              </a:path>
            </a:pathLst>
          </a:custGeom>
          <a:noFill/>
          <a:ln w="12700">
            <a:gradFill>
              <a:gsLst>
                <a:gs pos="0">
                  <a:schemeClr val="accent1"/>
                </a:gs>
                <a:gs pos="99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10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9">
            <a:extLst>
              <a:ext uri="{FF2B5EF4-FFF2-40B4-BE49-F238E27FC236}">
                <a16:creationId xmlns:a16="http://schemas.microsoft.com/office/drawing/2014/main" id="{88B13BD0-CE12-DD4B-A861-5939A7C11A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4858" y="0"/>
            <a:ext cx="12216858" cy="6858000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9980173" cy="161907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81000" y="384048"/>
            <a:ext cx="2384269" cy="432000"/>
            <a:chOff x="381000" y="384048"/>
            <a:chExt cx="2384269" cy="432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1246412" y="392922"/>
              <a:ext cx="1518857" cy="423126"/>
              <a:chOff x="9836151" y="2917825"/>
              <a:chExt cx="11955463" cy="3330576"/>
            </a:xfrm>
            <a:solidFill>
              <a:schemeClr val="bg1"/>
            </a:solidFill>
          </p:grpSpPr>
          <p:sp>
            <p:nvSpPr>
              <p:cNvPr id="16" name="Freeform 6"/>
              <p:cNvSpPr>
                <a:spLocks/>
              </p:cNvSpPr>
              <p:nvPr userDrawn="1"/>
            </p:nvSpPr>
            <p:spPr bwMode="auto">
              <a:xfrm>
                <a:off x="9871076" y="2952750"/>
                <a:ext cx="868363" cy="1192213"/>
              </a:xfrm>
              <a:custGeom>
                <a:avLst/>
                <a:gdLst>
                  <a:gd name="T0" fmla="*/ 19 w 25"/>
                  <a:gd name="T1" fmla="*/ 10 h 34"/>
                  <a:gd name="T2" fmla="*/ 13 w 25"/>
                  <a:gd name="T3" fmla="*/ 5 h 34"/>
                  <a:gd name="T4" fmla="*/ 8 w 25"/>
                  <a:gd name="T5" fmla="*/ 9 h 34"/>
                  <a:gd name="T6" fmla="*/ 11 w 25"/>
                  <a:gd name="T7" fmla="*/ 13 h 34"/>
                  <a:gd name="T8" fmla="*/ 16 w 25"/>
                  <a:gd name="T9" fmla="*/ 14 h 34"/>
                  <a:gd name="T10" fmla="*/ 25 w 25"/>
                  <a:gd name="T11" fmla="*/ 24 h 34"/>
                  <a:gd name="T12" fmla="*/ 13 w 25"/>
                  <a:gd name="T13" fmla="*/ 34 h 34"/>
                  <a:gd name="T14" fmla="*/ 0 w 25"/>
                  <a:gd name="T15" fmla="*/ 24 h 34"/>
                  <a:gd name="T16" fmla="*/ 6 w 25"/>
                  <a:gd name="T17" fmla="*/ 22 h 34"/>
                  <a:gd name="T18" fmla="*/ 13 w 25"/>
                  <a:gd name="T19" fmla="*/ 28 h 34"/>
                  <a:gd name="T20" fmla="*/ 19 w 25"/>
                  <a:gd name="T21" fmla="*/ 24 h 34"/>
                  <a:gd name="T22" fmla="*/ 15 w 25"/>
                  <a:gd name="T23" fmla="*/ 20 h 34"/>
                  <a:gd name="T24" fmla="*/ 10 w 25"/>
                  <a:gd name="T25" fmla="*/ 19 h 34"/>
                  <a:gd name="T26" fmla="*/ 1 w 25"/>
                  <a:gd name="T27" fmla="*/ 10 h 34"/>
                  <a:gd name="T28" fmla="*/ 13 w 25"/>
                  <a:gd name="T29" fmla="*/ 0 h 34"/>
                  <a:gd name="T30" fmla="*/ 25 w 25"/>
                  <a:gd name="T31" fmla="*/ 8 h 34"/>
                  <a:gd name="T32" fmla="*/ 19 w 25"/>
                  <a:gd name="T33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4">
                    <a:moveTo>
                      <a:pt x="19" y="10"/>
                    </a:moveTo>
                    <a:cubicBezTo>
                      <a:pt x="19" y="8"/>
                      <a:pt x="17" y="5"/>
                      <a:pt x="13" y="5"/>
                    </a:cubicBezTo>
                    <a:cubicBezTo>
                      <a:pt x="10" y="5"/>
                      <a:pt x="8" y="7"/>
                      <a:pt x="8" y="9"/>
                    </a:cubicBezTo>
                    <a:cubicBezTo>
                      <a:pt x="8" y="11"/>
                      <a:pt x="9" y="13"/>
                      <a:pt x="11" y="13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22" y="15"/>
                      <a:pt x="25" y="19"/>
                      <a:pt x="25" y="24"/>
                    </a:cubicBezTo>
                    <a:cubicBezTo>
                      <a:pt x="25" y="29"/>
                      <a:pt x="21" y="34"/>
                      <a:pt x="13" y="34"/>
                    </a:cubicBezTo>
                    <a:cubicBezTo>
                      <a:pt x="4" y="34"/>
                      <a:pt x="1" y="28"/>
                      <a:pt x="0" y="24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5"/>
                      <a:pt x="9" y="28"/>
                      <a:pt x="13" y="28"/>
                    </a:cubicBezTo>
                    <a:cubicBezTo>
                      <a:pt x="17" y="28"/>
                      <a:pt x="19" y="27"/>
                      <a:pt x="19" y="24"/>
                    </a:cubicBezTo>
                    <a:cubicBezTo>
                      <a:pt x="19" y="22"/>
                      <a:pt x="17" y="21"/>
                      <a:pt x="15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5" y="18"/>
                      <a:pt x="1" y="15"/>
                      <a:pt x="1" y="10"/>
                    </a:cubicBezTo>
                    <a:cubicBezTo>
                      <a:pt x="1" y="4"/>
                      <a:pt x="7" y="0"/>
                      <a:pt x="13" y="0"/>
                    </a:cubicBezTo>
                    <a:cubicBezTo>
                      <a:pt x="21" y="0"/>
                      <a:pt x="24" y="4"/>
                      <a:pt x="25" y="8"/>
                    </a:cubicBezTo>
                    <a:lnTo>
                      <a:pt x="19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7"/>
              <p:cNvSpPr>
                <a:spLocks/>
              </p:cNvSpPr>
              <p:nvPr userDrawn="1"/>
            </p:nvSpPr>
            <p:spPr bwMode="auto">
              <a:xfrm>
                <a:off x="10844213" y="3303588"/>
                <a:ext cx="798513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3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2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2" y="4"/>
                      <a:pt x="23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8"/>
              <p:cNvSpPr>
                <a:spLocks noEditPoints="1"/>
              </p:cNvSpPr>
              <p:nvPr userDrawn="1"/>
            </p:nvSpPr>
            <p:spPr bwMode="auto">
              <a:xfrm>
                <a:off x="11747501" y="2917825"/>
                <a:ext cx="277813" cy="1192213"/>
              </a:xfrm>
              <a:custGeom>
                <a:avLst/>
                <a:gdLst>
                  <a:gd name="T0" fmla="*/ 4 w 8"/>
                  <a:gd name="T1" fmla="*/ 0 h 34"/>
                  <a:gd name="T2" fmla="*/ 8 w 8"/>
                  <a:gd name="T3" fmla="*/ 4 h 34"/>
                  <a:gd name="T4" fmla="*/ 4 w 8"/>
                  <a:gd name="T5" fmla="*/ 8 h 34"/>
                  <a:gd name="T6" fmla="*/ 0 w 8"/>
                  <a:gd name="T7" fmla="*/ 4 h 34"/>
                  <a:gd name="T8" fmla="*/ 4 w 8"/>
                  <a:gd name="T9" fmla="*/ 0 h 34"/>
                  <a:gd name="T10" fmla="*/ 1 w 8"/>
                  <a:gd name="T11" fmla="*/ 34 h 34"/>
                  <a:gd name="T12" fmla="*/ 1 w 8"/>
                  <a:gd name="T13" fmla="*/ 11 h 34"/>
                  <a:gd name="T14" fmla="*/ 7 w 8"/>
                  <a:gd name="T15" fmla="*/ 11 h 34"/>
                  <a:gd name="T16" fmla="*/ 7 w 8"/>
                  <a:gd name="T17" fmla="*/ 34 h 34"/>
                  <a:gd name="T18" fmla="*/ 1 w 8"/>
                  <a:gd name="T1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4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4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34"/>
                      <a:pt x="7" y="34"/>
                      <a:pt x="7" y="34"/>
                    </a:cubicBezTo>
                    <a:lnTo>
                      <a:pt x="1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9"/>
              <p:cNvSpPr>
                <a:spLocks noEditPoints="1"/>
              </p:cNvSpPr>
              <p:nvPr userDrawn="1"/>
            </p:nvSpPr>
            <p:spPr bwMode="auto">
              <a:xfrm>
                <a:off x="12165013" y="3303588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5 h 24"/>
                  <a:gd name="T18" fmla="*/ 22 w 22"/>
                  <a:gd name="T19" fmla="*/ 17 h 24"/>
                  <a:gd name="T20" fmla="*/ 16 w 22"/>
                  <a:gd name="T21" fmla="*/ 9 h 24"/>
                  <a:gd name="T22" fmla="*/ 11 w 22"/>
                  <a:gd name="T23" fmla="*/ 5 h 24"/>
                  <a:gd name="T24" fmla="*/ 6 w 22"/>
                  <a:gd name="T25" fmla="*/ 9 h 24"/>
                  <a:gd name="T26" fmla="*/ 16 w 22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2" y="4"/>
                      <a:pt x="22" y="12"/>
                    </a:cubicBezTo>
                    <a:cubicBezTo>
                      <a:pt x="22" y="12"/>
                      <a:pt x="22" y="13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0"/>
              <p:cNvSpPr>
                <a:spLocks/>
              </p:cNvSpPr>
              <p:nvPr userDrawn="1"/>
            </p:nvSpPr>
            <p:spPr bwMode="auto">
              <a:xfrm>
                <a:off x="13103226" y="3303588"/>
                <a:ext cx="730250" cy="806450"/>
              </a:xfrm>
              <a:custGeom>
                <a:avLst/>
                <a:gdLst>
                  <a:gd name="T0" fmla="*/ 6 w 21"/>
                  <a:gd name="T1" fmla="*/ 23 h 23"/>
                  <a:gd name="T2" fmla="*/ 0 w 21"/>
                  <a:gd name="T3" fmla="*/ 23 h 23"/>
                  <a:gd name="T4" fmla="*/ 0 w 21"/>
                  <a:gd name="T5" fmla="*/ 0 h 23"/>
                  <a:gd name="T6" fmla="*/ 6 w 21"/>
                  <a:gd name="T7" fmla="*/ 0 h 23"/>
                  <a:gd name="T8" fmla="*/ 6 w 21"/>
                  <a:gd name="T9" fmla="*/ 3 h 23"/>
                  <a:gd name="T10" fmla="*/ 13 w 21"/>
                  <a:gd name="T11" fmla="*/ 0 h 23"/>
                  <a:gd name="T12" fmla="*/ 21 w 21"/>
                  <a:gd name="T13" fmla="*/ 9 h 23"/>
                  <a:gd name="T14" fmla="*/ 21 w 21"/>
                  <a:gd name="T15" fmla="*/ 23 h 23"/>
                  <a:gd name="T16" fmla="*/ 15 w 21"/>
                  <a:gd name="T17" fmla="*/ 23 h 23"/>
                  <a:gd name="T18" fmla="*/ 15 w 21"/>
                  <a:gd name="T19" fmla="*/ 10 h 23"/>
                  <a:gd name="T20" fmla="*/ 10 w 21"/>
                  <a:gd name="T21" fmla="*/ 5 h 23"/>
                  <a:gd name="T22" fmla="*/ 6 w 21"/>
                  <a:gd name="T23" fmla="*/ 10 h 23"/>
                  <a:gd name="T24" fmla="*/ 6 w 21"/>
                  <a:gd name="T2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3">
                    <a:moveTo>
                      <a:pt x="6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8" y="0"/>
                      <a:pt x="21" y="4"/>
                      <a:pt x="21" y="9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7"/>
                      <a:pt x="13" y="5"/>
                      <a:pt x="10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6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1"/>
              <p:cNvSpPr>
                <a:spLocks/>
              </p:cNvSpPr>
              <p:nvPr userDrawn="1"/>
            </p:nvSpPr>
            <p:spPr bwMode="auto">
              <a:xfrm>
                <a:off x="13971588" y="3303588"/>
                <a:ext cx="800100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2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1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1" y="4"/>
                      <a:pt x="22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2"/>
              <p:cNvSpPr>
                <a:spLocks noEditPoints="1"/>
              </p:cNvSpPr>
              <p:nvPr userDrawn="1"/>
            </p:nvSpPr>
            <p:spPr bwMode="auto">
              <a:xfrm>
                <a:off x="14839951" y="3303588"/>
                <a:ext cx="800100" cy="841375"/>
              </a:xfrm>
              <a:custGeom>
                <a:avLst/>
                <a:gdLst>
                  <a:gd name="T0" fmla="*/ 22 w 23"/>
                  <a:gd name="T1" fmla="*/ 17 h 24"/>
                  <a:gd name="T2" fmla="*/ 12 w 23"/>
                  <a:gd name="T3" fmla="*/ 24 h 24"/>
                  <a:gd name="T4" fmla="*/ 0 w 23"/>
                  <a:gd name="T5" fmla="*/ 12 h 24"/>
                  <a:gd name="T6" fmla="*/ 11 w 23"/>
                  <a:gd name="T7" fmla="*/ 0 h 24"/>
                  <a:gd name="T8" fmla="*/ 23 w 23"/>
                  <a:gd name="T9" fmla="*/ 12 h 24"/>
                  <a:gd name="T10" fmla="*/ 23 w 23"/>
                  <a:gd name="T11" fmla="*/ 14 h 24"/>
                  <a:gd name="T12" fmla="*/ 6 w 23"/>
                  <a:gd name="T13" fmla="*/ 14 h 24"/>
                  <a:gd name="T14" fmla="*/ 12 w 23"/>
                  <a:gd name="T15" fmla="*/ 19 h 24"/>
                  <a:gd name="T16" fmla="*/ 17 w 23"/>
                  <a:gd name="T17" fmla="*/ 15 h 24"/>
                  <a:gd name="T18" fmla="*/ 22 w 23"/>
                  <a:gd name="T19" fmla="*/ 17 h 24"/>
                  <a:gd name="T20" fmla="*/ 16 w 23"/>
                  <a:gd name="T21" fmla="*/ 9 h 24"/>
                  <a:gd name="T22" fmla="*/ 11 w 23"/>
                  <a:gd name="T23" fmla="*/ 5 h 24"/>
                  <a:gd name="T24" fmla="*/ 6 w 23"/>
                  <a:gd name="T25" fmla="*/ 9 h 24"/>
                  <a:gd name="T26" fmla="*/ 16 w 23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6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3" y="4"/>
                      <a:pt x="23" y="12"/>
                    </a:cubicBezTo>
                    <a:cubicBezTo>
                      <a:pt x="23" y="12"/>
                      <a:pt x="23" y="13"/>
                      <a:pt x="23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Oval 13"/>
              <p:cNvSpPr>
                <a:spLocks noChangeArrowheads="1"/>
              </p:cNvSpPr>
              <p:nvPr userDrawn="1"/>
            </p:nvSpPr>
            <p:spPr bwMode="auto">
              <a:xfrm>
                <a:off x="15744826" y="3829050"/>
                <a:ext cx="312738" cy="3159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4"/>
              <p:cNvSpPr>
                <a:spLocks noEditPoints="1"/>
              </p:cNvSpPr>
              <p:nvPr userDrawn="1"/>
            </p:nvSpPr>
            <p:spPr bwMode="auto">
              <a:xfrm>
                <a:off x="9836151" y="4776788"/>
                <a:ext cx="1146175" cy="1155700"/>
              </a:xfrm>
              <a:custGeom>
                <a:avLst/>
                <a:gdLst>
                  <a:gd name="T0" fmla="*/ 503 w 722"/>
                  <a:gd name="T1" fmla="*/ 552 h 728"/>
                  <a:gd name="T2" fmla="*/ 219 w 722"/>
                  <a:gd name="T3" fmla="*/ 552 h 728"/>
                  <a:gd name="T4" fmla="*/ 153 w 722"/>
                  <a:gd name="T5" fmla="*/ 728 h 728"/>
                  <a:gd name="T6" fmla="*/ 0 w 722"/>
                  <a:gd name="T7" fmla="*/ 728 h 728"/>
                  <a:gd name="T8" fmla="*/ 285 w 722"/>
                  <a:gd name="T9" fmla="*/ 0 h 728"/>
                  <a:gd name="T10" fmla="*/ 438 w 722"/>
                  <a:gd name="T11" fmla="*/ 0 h 728"/>
                  <a:gd name="T12" fmla="*/ 722 w 722"/>
                  <a:gd name="T13" fmla="*/ 728 h 728"/>
                  <a:gd name="T14" fmla="*/ 569 w 722"/>
                  <a:gd name="T15" fmla="*/ 728 h 728"/>
                  <a:gd name="T16" fmla="*/ 503 w 722"/>
                  <a:gd name="T17" fmla="*/ 552 h 728"/>
                  <a:gd name="T18" fmla="*/ 263 w 722"/>
                  <a:gd name="T19" fmla="*/ 419 h 728"/>
                  <a:gd name="T20" fmla="*/ 460 w 722"/>
                  <a:gd name="T21" fmla="*/ 419 h 728"/>
                  <a:gd name="T22" fmla="*/ 350 w 722"/>
                  <a:gd name="T23" fmla="*/ 154 h 728"/>
                  <a:gd name="T24" fmla="*/ 263 w 722"/>
                  <a:gd name="T25" fmla="*/ 41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2" h="728">
                    <a:moveTo>
                      <a:pt x="503" y="552"/>
                    </a:moveTo>
                    <a:lnTo>
                      <a:pt x="219" y="552"/>
                    </a:lnTo>
                    <a:lnTo>
                      <a:pt x="153" y="728"/>
                    </a:lnTo>
                    <a:lnTo>
                      <a:pt x="0" y="728"/>
                    </a:lnTo>
                    <a:lnTo>
                      <a:pt x="285" y="0"/>
                    </a:lnTo>
                    <a:lnTo>
                      <a:pt x="438" y="0"/>
                    </a:lnTo>
                    <a:lnTo>
                      <a:pt x="722" y="728"/>
                    </a:lnTo>
                    <a:lnTo>
                      <a:pt x="569" y="728"/>
                    </a:lnTo>
                    <a:lnTo>
                      <a:pt x="503" y="552"/>
                    </a:lnTo>
                    <a:close/>
                    <a:moveTo>
                      <a:pt x="263" y="419"/>
                    </a:moveTo>
                    <a:lnTo>
                      <a:pt x="460" y="419"/>
                    </a:lnTo>
                    <a:lnTo>
                      <a:pt x="350" y="154"/>
                    </a:lnTo>
                    <a:lnTo>
                      <a:pt x="263" y="4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5"/>
              <p:cNvSpPr>
                <a:spLocks noEditPoints="1"/>
              </p:cNvSpPr>
              <p:nvPr userDrawn="1"/>
            </p:nvSpPr>
            <p:spPr bwMode="auto">
              <a:xfrm>
                <a:off x="11087101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7 w 24"/>
                  <a:gd name="T15" fmla="*/ 22 h 33"/>
                  <a:gd name="T16" fmla="*/ 7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20" y="24"/>
                      <a:pt x="13" y="24"/>
                    </a:cubicBezTo>
                    <a:cubicBezTo>
                      <a:pt x="10" y="24"/>
                      <a:pt x="8" y="23"/>
                      <a:pt x="7" y="22"/>
                    </a:cubicBezTo>
                    <a:cubicBezTo>
                      <a:pt x="7" y="33"/>
                      <a:pt x="7" y="33"/>
                      <a:pt x="7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6"/>
              <p:cNvSpPr>
                <a:spLocks noEditPoints="1"/>
              </p:cNvSpPr>
              <p:nvPr userDrawn="1"/>
            </p:nvSpPr>
            <p:spPr bwMode="auto">
              <a:xfrm>
                <a:off x="12060238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6 w 24"/>
                  <a:gd name="T15" fmla="*/ 22 h 33"/>
                  <a:gd name="T16" fmla="*/ 6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19" y="24"/>
                      <a:pt x="13" y="24"/>
                    </a:cubicBezTo>
                    <a:cubicBezTo>
                      <a:pt x="10" y="24"/>
                      <a:pt x="7" y="23"/>
                      <a:pt x="6" y="22"/>
                    </a:cubicBezTo>
                    <a:cubicBezTo>
                      <a:pt x="6" y="33"/>
                      <a:pt x="6" y="33"/>
                      <a:pt x="6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Rectangle 17"/>
              <p:cNvSpPr>
                <a:spLocks noChangeArrowheads="1"/>
              </p:cNvSpPr>
              <p:nvPr userDrawn="1"/>
            </p:nvSpPr>
            <p:spPr bwMode="auto">
              <a:xfrm>
                <a:off x="13033376" y="4741863"/>
                <a:ext cx="207963" cy="1190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 noEditPoints="1"/>
              </p:cNvSpPr>
              <p:nvPr userDrawn="1"/>
            </p:nvSpPr>
            <p:spPr bwMode="auto">
              <a:xfrm>
                <a:off x="13450888" y="4705350"/>
                <a:ext cx="242888" cy="1227138"/>
              </a:xfrm>
              <a:custGeom>
                <a:avLst/>
                <a:gdLst>
                  <a:gd name="T0" fmla="*/ 4 w 7"/>
                  <a:gd name="T1" fmla="*/ 0 h 35"/>
                  <a:gd name="T2" fmla="*/ 7 w 7"/>
                  <a:gd name="T3" fmla="*/ 4 h 35"/>
                  <a:gd name="T4" fmla="*/ 4 w 7"/>
                  <a:gd name="T5" fmla="*/ 8 h 35"/>
                  <a:gd name="T6" fmla="*/ 0 w 7"/>
                  <a:gd name="T7" fmla="*/ 4 h 35"/>
                  <a:gd name="T8" fmla="*/ 4 w 7"/>
                  <a:gd name="T9" fmla="*/ 0 h 35"/>
                  <a:gd name="T10" fmla="*/ 1 w 7"/>
                  <a:gd name="T11" fmla="*/ 35 h 35"/>
                  <a:gd name="T12" fmla="*/ 1 w 7"/>
                  <a:gd name="T13" fmla="*/ 12 h 35"/>
                  <a:gd name="T14" fmla="*/ 7 w 7"/>
                  <a:gd name="T15" fmla="*/ 12 h 35"/>
                  <a:gd name="T16" fmla="*/ 7 w 7"/>
                  <a:gd name="T17" fmla="*/ 35 h 35"/>
                  <a:gd name="T18" fmla="*/ 1 w 7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5">
                    <a:moveTo>
                      <a:pt x="4" y="0"/>
                    </a:moveTo>
                    <a:cubicBezTo>
                      <a:pt x="6" y="0"/>
                      <a:pt x="7" y="2"/>
                      <a:pt x="7" y="4"/>
                    </a:cubicBezTo>
                    <a:cubicBezTo>
                      <a:pt x="7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 userDrawn="1"/>
            </p:nvSpPr>
            <p:spPr bwMode="auto">
              <a:xfrm>
                <a:off x="13866813" y="5091113"/>
                <a:ext cx="765175" cy="841375"/>
              </a:xfrm>
              <a:custGeom>
                <a:avLst/>
                <a:gdLst>
                  <a:gd name="T0" fmla="*/ 22 w 22"/>
                  <a:gd name="T1" fmla="*/ 17 h 24"/>
                  <a:gd name="T2" fmla="*/ 11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1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 noEditPoints="1"/>
              </p:cNvSpPr>
              <p:nvPr userDrawn="1"/>
            </p:nvSpPr>
            <p:spPr bwMode="auto">
              <a:xfrm>
                <a:off x="14736763" y="4741863"/>
                <a:ext cx="833438" cy="1190625"/>
              </a:xfrm>
              <a:custGeom>
                <a:avLst/>
                <a:gdLst>
                  <a:gd name="T0" fmla="*/ 24 w 24"/>
                  <a:gd name="T1" fmla="*/ 30 h 34"/>
                  <a:gd name="T2" fmla="*/ 24 w 24"/>
                  <a:gd name="T3" fmla="*/ 34 h 34"/>
                  <a:gd name="T4" fmla="*/ 18 w 24"/>
                  <a:gd name="T5" fmla="*/ 34 h 34"/>
                  <a:gd name="T6" fmla="*/ 18 w 24"/>
                  <a:gd name="T7" fmla="*/ 31 h 34"/>
                  <a:gd name="T8" fmla="*/ 12 w 24"/>
                  <a:gd name="T9" fmla="*/ 34 h 34"/>
                  <a:gd name="T10" fmla="*/ 0 w 24"/>
                  <a:gd name="T11" fmla="*/ 22 h 34"/>
                  <a:gd name="T12" fmla="*/ 11 w 24"/>
                  <a:gd name="T13" fmla="*/ 10 h 34"/>
                  <a:gd name="T14" fmla="*/ 18 w 24"/>
                  <a:gd name="T15" fmla="*/ 13 h 34"/>
                  <a:gd name="T16" fmla="*/ 18 w 24"/>
                  <a:gd name="T17" fmla="*/ 0 h 34"/>
                  <a:gd name="T18" fmla="*/ 24 w 24"/>
                  <a:gd name="T19" fmla="*/ 0 h 34"/>
                  <a:gd name="T20" fmla="*/ 24 w 24"/>
                  <a:gd name="T21" fmla="*/ 30 h 34"/>
                  <a:gd name="T22" fmla="*/ 12 w 24"/>
                  <a:gd name="T23" fmla="*/ 29 h 34"/>
                  <a:gd name="T24" fmla="*/ 18 w 24"/>
                  <a:gd name="T25" fmla="*/ 22 h 34"/>
                  <a:gd name="T26" fmla="*/ 12 w 24"/>
                  <a:gd name="T27" fmla="*/ 16 h 34"/>
                  <a:gd name="T28" fmla="*/ 7 w 24"/>
                  <a:gd name="T29" fmla="*/ 22 h 34"/>
                  <a:gd name="T30" fmla="*/ 12 w 24"/>
                  <a:gd name="T31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34">
                    <a:moveTo>
                      <a:pt x="24" y="30"/>
                    </a:moveTo>
                    <a:cubicBezTo>
                      <a:pt x="24" y="31"/>
                      <a:pt x="24" y="33"/>
                      <a:pt x="24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3"/>
                      <a:pt x="18" y="32"/>
                      <a:pt x="18" y="31"/>
                    </a:cubicBezTo>
                    <a:cubicBezTo>
                      <a:pt x="17" y="33"/>
                      <a:pt x="15" y="34"/>
                      <a:pt x="12" y="34"/>
                    </a:cubicBezTo>
                    <a:cubicBezTo>
                      <a:pt x="5" y="34"/>
                      <a:pt x="0" y="29"/>
                      <a:pt x="0" y="22"/>
                    </a:cubicBezTo>
                    <a:cubicBezTo>
                      <a:pt x="0" y="15"/>
                      <a:pt x="5" y="10"/>
                      <a:pt x="11" y="10"/>
                    </a:cubicBezTo>
                    <a:cubicBezTo>
                      <a:pt x="15" y="10"/>
                      <a:pt x="17" y="12"/>
                      <a:pt x="18" y="1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24" y="30"/>
                    </a:lnTo>
                    <a:close/>
                    <a:moveTo>
                      <a:pt x="12" y="29"/>
                    </a:moveTo>
                    <a:cubicBezTo>
                      <a:pt x="15" y="29"/>
                      <a:pt x="18" y="26"/>
                      <a:pt x="18" y="22"/>
                    </a:cubicBezTo>
                    <a:cubicBezTo>
                      <a:pt x="18" y="18"/>
                      <a:pt x="15" y="16"/>
                      <a:pt x="12" y="16"/>
                    </a:cubicBezTo>
                    <a:cubicBezTo>
                      <a:pt x="9" y="16"/>
                      <a:pt x="7" y="18"/>
                      <a:pt x="7" y="22"/>
                    </a:cubicBezTo>
                    <a:cubicBezTo>
                      <a:pt x="7" y="26"/>
                      <a:pt x="9" y="29"/>
                      <a:pt x="1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21"/>
              <p:cNvSpPr>
                <a:spLocks/>
              </p:cNvSpPr>
              <p:nvPr userDrawn="1"/>
            </p:nvSpPr>
            <p:spPr bwMode="auto">
              <a:xfrm>
                <a:off x="16057563" y="4881563"/>
                <a:ext cx="520700" cy="1050925"/>
              </a:xfrm>
              <a:custGeom>
                <a:avLst/>
                <a:gdLst>
                  <a:gd name="T0" fmla="*/ 10 w 15"/>
                  <a:gd name="T1" fmla="*/ 7 h 30"/>
                  <a:gd name="T2" fmla="*/ 15 w 15"/>
                  <a:gd name="T3" fmla="*/ 7 h 30"/>
                  <a:gd name="T4" fmla="*/ 15 w 15"/>
                  <a:gd name="T5" fmla="*/ 12 h 30"/>
                  <a:gd name="T6" fmla="*/ 10 w 15"/>
                  <a:gd name="T7" fmla="*/ 12 h 30"/>
                  <a:gd name="T8" fmla="*/ 10 w 15"/>
                  <a:gd name="T9" fmla="*/ 22 h 30"/>
                  <a:gd name="T10" fmla="*/ 13 w 15"/>
                  <a:gd name="T11" fmla="*/ 25 h 30"/>
                  <a:gd name="T12" fmla="*/ 15 w 15"/>
                  <a:gd name="T13" fmla="*/ 24 h 30"/>
                  <a:gd name="T14" fmla="*/ 15 w 15"/>
                  <a:gd name="T15" fmla="*/ 30 h 30"/>
                  <a:gd name="T16" fmla="*/ 11 w 15"/>
                  <a:gd name="T17" fmla="*/ 30 h 30"/>
                  <a:gd name="T18" fmla="*/ 4 w 15"/>
                  <a:gd name="T19" fmla="*/ 23 h 30"/>
                  <a:gd name="T20" fmla="*/ 4 w 15"/>
                  <a:gd name="T21" fmla="*/ 12 h 30"/>
                  <a:gd name="T22" fmla="*/ 0 w 15"/>
                  <a:gd name="T23" fmla="*/ 12 h 30"/>
                  <a:gd name="T24" fmla="*/ 0 w 15"/>
                  <a:gd name="T25" fmla="*/ 7 h 30"/>
                  <a:gd name="T26" fmla="*/ 1 w 15"/>
                  <a:gd name="T27" fmla="*/ 7 h 30"/>
                  <a:gd name="T28" fmla="*/ 5 w 15"/>
                  <a:gd name="T29" fmla="*/ 3 h 30"/>
                  <a:gd name="T30" fmla="*/ 5 w 15"/>
                  <a:gd name="T31" fmla="*/ 0 h 30"/>
                  <a:gd name="T32" fmla="*/ 10 w 15"/>
                  <a:gd name="T33" fmla="*/ 0 h 30"/>
                  <a:gd name="T34" fmla="*/ 10 w 15"/>
                  <a:gd name="T35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30">
                    <a:moveTo>
                      <a:pt x="10" y="7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4"/>
                      <a:pt x="11" y="25"/>
                      <a:pt x="13" y="25"/>
                    </a:cubicBezTo>
                    <a:cubicBezTo>
                      <a:pt x="14" y="25"/>
                      <a:pt x="15" y="24"/>
                      <a:pt x="15" y="24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4" y="30"/>
                      <a:pt x="13" y="30"/>
                      <a:pt x="11" y="30"/>
                    </a:cubicBezTo>
                    <a:cubicBezTo>
                      <a:pt x="7" y="30"/>
                      <a:pt x="4" y="27"/>
                      <a:pt x="4" y="2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4" y="7"/>
                      <a:pt x="5" y="5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22"/>
              <p:cNvSpPr>
                <a:spLocks noEditPoints="1"/>
              </p:cNvSpPr>
              <p:nvPr userDrawn="1"/>
            </p:nvSpPr>
            <p:spPr bwMode="auto">
              <a:xfrm>
                <a:off x="16683038" y="5091113"/>
                <a:ext cx="833438" cy="841375"/>
              </a:xfrm>
              <a:custGeom>
                <a:avLst/>
                <a:gdLst>
                  <a:gd name="T0" fmla="*/ 24 w 24"/>
                  <a:gd name="T1" fmla="*/ 12 h 24"/>
                  <a:gd name="T2" fmla="*/ 12 w 24"/>
                  <a:gd name="T3" fmla="*/ 24 h 24"/>
                  <a:gd name="T4" fmla="*/ 0 w 24"/>
                  <a:gd name="T5" fmla="*/ 12 h 24"/>
                  <a:gd name="T6" fmla="*/ 12 w 24"/>
                  <a:gd name="T7" fmla="*/ 0 h 24"/>
                  <a:gd name="T8" fmla="*/ 24 w 24"/>
                  <a:gd name="T9" fmla="*/ 12 h 24"/>
                  <a:gd name="T10" fmla="*/ 18 w 24"/>
                  <a:gd name="T11" fmla="*/ 12 h 24"/>
                  <a:gd name="T12" fmla="*/ 12 w 24"/>
                  <a:gd name="T13" fmla="*/ 6 h 24"/>
                  <a:gd name="T14" fmla="*/ 6 w 24"/>
                  <a:gd name="T15" fmla="*/ 12 h 24"/>
                  <a:gd name="T16" fmla="*/ 12 w 24"/>
                  <a:gd name="T17" fmla="*/ 19 h 24"/>
                  <a:gd name="T18" fmla="*/ 18 w 24"/>
                  <a:gd name="T1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cubicBezTo>
                      <a:pt x="24" y="19"/>
                      <a:pt x="19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lose/>
                    <a:moveTo>
                      <a:pt x="18" y="12"/>
                    </a:moveTo>
                    <a:cubicBezTo>
                      <a:pt x="18" y="8"/>
                      <a:pt x="15" y="6"/>
                      <a:pt x="12" y="6"/>
                    </a:cubicBezTo>
                    <a:cubicBezTo>
                      <a:pt x="9" y="6"/>
                      <a:pt x="6" y="8"/>
                      <a:pt x="6" y="12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8" y="17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23"/>
              <p:cNvSpPr>
                <a:spLocks/>
              </p:cNvSpPr>
              <p:nvPr userDrawn="1"/>
            </p:nvSpPr>
            <p:spPr bwMode="auto">
              <a:xfrm>
                <a:off x="18003838" y="4776788"/>
                <a:ext cx="728663" cy="1155700"/>
              </a:xfrm>
              <a:custGeom>
                <a:avLst/>
                <a:gdLst>
                  <a:gd name="T0" fmla="*/ 0 w 459"/>
                  <a:gd name="T1" fmla="*/ 728 h 728"/>
                  <a:gd name="T2" fmla="*/ 0 w 459"/>
                  <a:gd name="T3" fmla="*/ 0 h 728"/>
                  <a:gd name="T4" fmla="*/ 131 w 459"/>
                  <a:gd name="T5" fmla="*/ 0 h 728"/>
                  <a:gd name="T6" fmla="*/ 131 w 459"/>
                  <a:gd name="T7" fmla="*/ 596 h 728"/>
                  <a:gd name="T8" fmla="*/ 459 w 459"/>
                  <a:gd name="T9" fmla="*/ 596 h 728"/>
                  <a:gd name="T10" fmla="*/ 459 w 459"/>
                  <a:gd name="T11" fmla="*/ 728 h 728"/>
                  <a:gd name="T12" fmla="*/ 0 w 459"/>
                  <a:gd name="T13" fmla="*/ 72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728">
                    <a:moveTo>
                      <a:pt x="0" y="728"/>
                    </a:moveTo>
                    <a:lnTo>
                      <a:pt x="0" y="0"/>
                    </a:lnTo>
                    <a:lnTo>
                      <a:pt x="131" y="0"/>
                    </a:lnTo>
                    <a:lnTo>
                      <a:pt x="131" y="596"/>
                    </a:lnTo>
                    <a:lnTo>
                      <a:pt x="459" y="596"/>
                    </a:lnTo>
                    <a:lnTo>
                      <a:pt x="459" y="728"/>
                    </a:lnTo>
                    <a:lnTo>
                      <a:pt x="0" y="7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24"/>
              <p:cNvSpPr>
                <a:spLocks noEditPoints="1"/>
              </p:cNvSpPr>
              <p:nvPr userDrawn="1"/>
            </p:nvSpPr>
            <p:spPr bwMode="auto">
              <a:xfrm>
                <a:off x="18837276" y="4705350"/>
                <a:ext cx="277813" cy="1227138"/>
              </a:xfrm>
              <a:custGeom>
                <a:avLst/>
                <a:gdLst>
                  <a:gd name="T0" fmla="*/ 4 w 8"/>
                  <a:gd name="T1" fmla="*/ 0 h 35"/>
                  <a:gd name="T2" fmla="*/ 8 w 8"/>
                  <a:gd name="T3" fmla="*/ 4 h 35"/>
                  <a:gd name="T4" fmla="*/ 4 w 8"/>
                  <a:gd name="T5" fmla="*/ 8 h 35"/>
                  <a:gd name="T6" fmla="*/ 0 w 8"/>
                  <a:gd name="T7" fmla="*/ 4 h 35"/>
                  <a:gd name="T8" fmla="*/ 4 w 8"/>
                  <a:gd name="T9" fmla="*/ 0 h 35"/>
                  <a:gd name="T10" fmla="*/ 1 w 8"/>
                  <a:gd name="T11" fmla="*/ 35 h 35"/>
                  <a:gd name="T12" fmla="*/ 1 w 8"/>
                  <a:gd name="T13" fmla="*/ 12 h 35"/>
                  <a:gd name="T14" fmla="*/ 7 w 8"/>
                  <a:gd name="T15" fmla="*/ 12 h 35"/>
                  <a:gd name="T16" fmla="*/ 7 w 8"/>
                  <a:gd name="T17" fmla="*/ 35 h 35"/>
                  <a:gd name="T18" fmla="*/ 1 w 8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5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25"/>
              <p:cNvSpPr>
                <a:spLocks/>
              </p:cNvSpPr>
              <p:nvPr userDrawn="1"/>
            </p:nvSpPr>
            <p:spPr bwMode="auto">
              <a:xfrm>
                <a:off x="19254788" y="4741863"/>
                <a:ext cx="520700" cy="1190625"/>
              </a:xfrm>
              <a:custGeom>
                <a:avLst/>
                <a:gdLst>
                  <a:gd name="T0" fmla="*/ 10 w 15"/>
                  <a:gd name="T1" fmla="*/ 8 h 34"/>
                  <a:gd name="T2" fmla="*/ 10 w 15"/>
                  <a:gd name="T3" fmla="*/ 11 h 34"/>
                  <a:gd name="T4" fmla="*/ 15 w 15"/>
                  <a:gd name="T5" fmla="*/ 11 h 34"/>
                  <a:gd name="T6" fmla="*/ 15 w 15"/>
                  <a:gd name="T7" fmla="*/ 16 h 34"/>
                  <a:gd name="T8" fmla="*/ 10 w 15"/>
                  <a:gd name="T9" fmla="*/ 16 h 34"/>
                  <a:gd name="T10" fmla="*/ 10 w 15"/>
                  <a:gd name="T11" fmla="*/ 34 h 34"/>
                  <a:gd name="T12" fmla="*/ 4 w 15"/>
                  <a:gd name="T13" fmla="*/ 34 h 34"/>
                  <a:gd name="T14" fmla="*/ 4 w 15"/>
                  <a:gd name="T15" fmla="*/ 16 h 34"/>
                  <a:gd name="T16" fmla="*/ 0 w 15"/>
                  <a:gd name="T17" fmla="*/ 16 h 34"/>
                  <a:gd name="T18" fmla="*/ 0 w 15"/>
                  <a:gd name="T19" fmla="*/ 11 h 34"/>
                  <a:gd name="T20" fmla="*/ 4 w 15"/>
                  <a:gd name="T21" fmla="*/ 11 h 34"/>
                  <a:gd name="T22" fmla="*/ 4 w 15"/>
                  <a:gd name="T23" fmla="*/ 8 h 34"/>
                  <a:gd name="T24" fmla="*/ 12 w 15"/>
                  <a:gd name="T25" fmla="*/ 0 h 34"/>
                  <a:gd name="T26" fmla="*/ 15 w 15"/>
                  <a:gd name="T27" fmla="*/ 0 h 34"/>
                  <a:gd name="T28" fmla="*/ 15 w 15"/>
                  <a:gd name="T29" fmla="*/ 5 h 34"/>
                  <a:gd name="T30" fmla="*/ 13 w 15"/>
                  <a:gd name="T31" fmla="*/ 5 h 34"/>
                  <a:gd name="T32" fmla="*/ 10 w 15"/>
                  <a:gd name="T33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34">
                    <a:moveTo>
                      <a:pt x="10" y="8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3"/>
                      <a:pt x="7" y="0"/>
                      <a:pt x="12" y="0"/>
                    </a:cubicBezTo>
                    <a:cubicBezTo>
                      <a:pt x="13" y="0"/>
                      <a:pt x="15" y="0"/>
                      <a:pt x="15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5"/>
                      <a:pt x="13" y="5"/>
                    </a:cubicBezTo>
                    <a:cubicBezTo>
                      <a:pt x="12" y="5"/>
                      <a:pt x="10" y="6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26"/>
              <p:cNvSpPr>
                <a:spLocks noEditPoints="1"/>
              </p:cNvSpPr>
              <p:nvPr userDrawn="1"/>
            </p:nvSpPr>
            <p:spPr bwMode="auto">
              <a:xfrm>
                <a:off x="19845338" y="5091113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Oval 27"/>
              <p:cNvSpPr>
                <a:spLocks noChangeArrowheads="1"/>
              </p:cNvSpPr>
              <p:nvPr userDrawn="1"/>
            </p:nvSpPr>
            <p:spPr bwMode="auto">
              <a:xfrm>
                <a:off x="20748626" y="5653088"/>
                <a:ext cx="312738" cy="2794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28"/>
              <p:cNvSpPr>
                <a:spLocks/>
              </p:cNvSpPr>
              <p:nvPr userDrawn="1"/>
            </p:nvSpPr>
            <p:spPr bwMode="auto">
              <a:xfrm>
                <a:off x="21409026" y="4776788"/>
                <a:ext cx="382588" cy="349250"/>
              </a:xfrm>
              <a:custGeom>
                <a:avLst/>
                <a:gdLst>
                  <a:gd name="T0" fmla="*/ 0 w 241"/>
                  <a:gd name="T1" fmla="*/ 220 h 220"/>
                  <a:gd name="T2" fmla="*/ 0 w 241"/>
                  <a:gd name="T3" fmla="*/ 0 h 220"/>
                  <a:gd name="T4" fmla="*/ 44 w 241"/>
                  <a:gd name="T5" fmla="*/ 0 h 220"/>
                  <a:gd name="T6" fmla="*/ 109 w 241"/>
                  <a:gd name="T7" fmla="*/ 154 h 220"/>
                  <a:gd name="T8" fmla="*/ 175 w 241"/>
                  <a:gd name="T9" fmla="*/ 0 h 220"/>
                  <a:gd name="T10" fmla="*/ 241 w 241"/>
                  <a:gd name="T11" fmla="*/ 0 h 220"/>
                  <a:gd name="T12" fmla="*/ 241 w 241"/>
                  <a:gd name="T13" fmla="*/ 220 h 220"/>
                  <a:gd name="T14" fmla="*/ 197 w 241"/>
                  <a:gd name="T15" fmla="*/ 220 h 220"/>
                  <a:gd name="T16" fmla="*/ 197 w 241"/>
                  <a:gd name="T17" fmla="*/ 66 h 220"/>
                  <a:gd name="T18" fmla="*/ 131 w 241"/>
                  <a:gd name="T19" fmla="*/ 220 h 220"/>
                  <a:gd name="T20" fmla="*/ 109 w 241"/>
                  <a:gd name="T21" fmla="*/ 220 h 220"/>
                  <a:gd name="T22" fmla="*/ 44 w 241"/>
                  <a:gd name="T23" fmla="*/ 66 h 220"/>
                  <a:gd name="T24" fmla="*/ 44 w 241"/>
                  <a:gd name="T25" fmla="*/ 220 h 220"/>
                  <a:gd name="T26" fmla="*/ 0 w 241"/>
                  <a:gd name="T27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1" h="220">
                    <a:moveTo>
                      <a:pt x="0" y="220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109" y="154"/>
                    </a:lnTo>
                    <a:lnTo>
                      <a:pt x="175" y="0"/>
                    </a:lnTo>
                    <a:lnTo>
                      <a:pt x="241" y="0"/>
                    </a:lnTo>
                    <a:lnTo>
                      <a:pt x="241" y="220"/>
                    </a:lnTo>
                    <a:lnTo>
                      <a:pt x="197" y="220"/>
                    </a:lnTo>
                    <a:lnTo>
                      <a:pt x="197" y="66"/>
                    </a:lnTo>
                    <a:lnTo>
                      <a:pt x="131" y="220"/>
                    </a:lnTo>
                    <a:lnTo>
                      <a:pt x="109" y="220"/>
                    </a:lnTo>
                    <a:lnTo>
                      <a:pt x="44" y="66"/>
                    </a:lnTo>
                    <a:lnTo>
                      <a:pt x="44" y="220"/>
                    </a:lnTo>
                    <a:lnTo>
                      <a:pt x="0" y="2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29"/>
              <p:cNvSpPr>
                <a:spLocks/>
              </p:cNvSpPr>
              <p:nvPr userDrawn="1"/>
            </p:nvSpPr>
            <p:spPr bwMode="auto">
              <a:xfrm>
                <a:off x="21061363" y="4776788"/>
                <a:ext cx="277813" cy="349250"/>
              </a:xfrm>
              <a:custGeom>
                <a:avLst/>
                <a:gdLst>
                  <a:gd name="T0" fmla="*/ 0 w 175"/>
                  <a:gd name="T1" fmla="*/ 0 h 220"/>
                  <a:gd name="T2" fmla="*/ 175 w 175"/>
                  <a:gd name="T3" fmla="*/ 0 h 220"/>
                  <a:gd name="T4" fmla="*/ 175 w 175"/>
                  <a:gd name="T5" fmla="*/ 44 h 220"/>
                  <a:gd name="T6" fmla="*/ 110 w 175"/>
                  <a:gd name="T7" fmla="*/ 44 h 220"/>
                  <a:gd name="T8" fmla="*/ 110 w 175"/>
                  <a:gd name="T9" fmla="*/ 220 h 220"/>
                  <a:gd name="T10" fmla="*/ 66 w 175"/>
                  <a:gd name="T11" fmla="*/ 220 h 220"/>
                  <a:gd name="T12" fmla="*/ 66 w 175"/>
                  <a:gd name="T13" fmla="*/ 44 h 220"/>
                  <a:gd name="T14" fmla="*/ 0 w 175"/>
                  <a:gd name="T15" fmla="*/ 44 h 220"/>
                  <a:gd name="T16" fmla="*/ 0 w 175"/>
                  <a:gd name="T17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220">
                    <a:moveTo>
                      <a:pt x="0" y="0"/>
                    </a:moveTo>
                    <a:lnTo>
                      <a:pt x="175" y="0"/>
                    </a:lnTo>
                    <a:lnTo>
                      <a:pt x="175" y="44"/>
                    </a:lnTo>
                    <a:lnTo>
                      <a:pt x="110" y="44"/>
                    </a:lnTo>
                    <a:lnTo>
                      <a:pt x="110" y="220"/>
                    </a:lnTo>
                    <a:lnTo>
                      <a:pt x="66" y="220"/>
                    </a:lnTo>
                    <a:lnTo>
                      <a:pt x="66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381000" y="384048"/>
              <a:ext cx="750655" cy="400941"/>
            </a:xfrm>
            <a:custGeom>
              <a:avLst/>
              <a:gdLst>
                <a:gd name="T0" fmla="*/ 134 w 170"/>
                <a:gd name="T1" fmla="*/ 3 h 90"/>
                <a:gd name="T2" fmla="*/ 122 w 170"/>
                <a:gd name="T3" fmla="*/ 52 h 90"/>
                <a:gd name="T4" fmla="*/ 109 w 170"/>
                <a:gd name="T5" fmla="*/ 3 h 90"/>
                <a:gd name="T6" fmla="*/ 74 w 170"/>
                <a:gd name="T7" fmla="*/ 3 h 90"/>
                <a:gd name="T8" fmla="*/ 74 w 170"/>
                <a:gd name="T9" fmla="*/ 21 h 90"/>
                <a:gd name="T10" fmla="*/ 40 w 170"/>
                <a:gd name="T11" fmla="*/ 1 h 90"/>
                <a:gd name="T12" fmla="*/ 4 w 170"/>
                <a:gd name="T13" fmla="*/ 31 h 90"/>
                <a:gd name="T14" fmla="*/ 28 w 170"/>
                <a:gd name="T15" fmla="*/ 31 h 90"/>
                <a:gd name="T16" fmla="*/ 39 w 170"/>
                <a:gd name="T17" fmla="*/ 20 h 90"/>
                <a:gd name="T18" fmla="*/ 50 w 170"/>
                <a:gd name="T19" fmla="*/ 28 h 90"/>
                <a:gd name="T20" fmla="*/ 39 w 170"/>
                <a:gd name="T21" fmla="*/ 35 h 90"/>
                <a:gd name="T22" fmla="*/ 31 w 170"/>
                <a:gd name="T23" fmla="*/ 35 h 90"/>
                <a:gd name="T24" fmla="*/ 31 w 170"/>
                <a:gd name="T25" fmla="*/ 51 h 90"/>
                <a:gd name="T26" fmla="*/ 38 w 170"/>
                <a:gd name="T27" fmla="*/ 51 h 90"/>
                <a:gd name="T28" fmla="*/ 48 w 170"/>
                <a:gd name="T29" fmla="*/ 60 h 90"/>
                <a:gd name="T30" fmla="*/ 38 w 170"/>
                <a:gd name="T31" fmla="*/ 70 h 90"/>
                <a:gd name="T32" fmla="*/ 25 w 170"/>
                <a:gd name="T33" fmla="*/ 54 h 90"/>
                <a:gd name="T34" fmla="*/ 1 w 170"/>
                <a:gd name="T35" fmla="*/ 54 h 90"/>
                <a:gd name="T36" fmla="*/ 38 w 170"/>
                <a:gd name="T37" fmla="*/ 90 h 90"/>
                <a:gd name="T38" fmla="*/ 74 w 170"/>
                <a:gd name="T39" fmla="*/ 71 h 90"/>
                <a:gd name="T40" fmla="*/ 74 w 170"/>
                <a:gd name="T41" fmla="*/ 88 h 90"/>
                <a:gd name="T42" fmla="*/ 98 w 170"/>
                <a:gd name="T43" fmla="*/ 88 h 90"/>
                <a:gd name="T44" fmla="*/ 98 w 170"/>
                <a:gd name="T45" fmla="*/ 34 h 90"/>
                <a:gd name="T46" fmla="*/ 111 w 170"/>
                <a:gd name="T47" fmla="*/ 88 h 90"/>
                <a:gd name="T48" fmla="*/ 132 w 170"/>
                <a:gd name="T49" fmla="*/ 88 h 90"/>
                <a:gd name="T50" fmla="*/ 146 w 170"/>
                <a:gd name="T51" fmla="*/ 34 h 90"/>
                <a:gd name="T52" fmla="*/ 146 w 170"/>
                <a:gd name="T53" fmla="*/ 88 h 90"/>
                <a:gd name="T54" fmla="*/ 170 w 170"/>
                <a:gd name="T55" fmla="*/ 88 h 90"/>
                <a:gd name="T56" fmla="*/ 170 w 170"/>
                <a:gd name="T57" fmla="*/ 3 h 90"/>
                <a:gd name="T58" fmla="*/ 134 w 170"/>
                <a:gd name="T59" fmla="*/ 3 h 90"/>
                <a:gd name="T60" fmla="*/ 74 w 170"/>
                <a:gd name="T61" fmla="*/ 52 h 90"/>
                <a:gd name="T62" fmla="*/ 64 w 170"/>
                <a:gd name="T63" fmla="*/ 42 h 90"/>
                <a:gd name="T64" fmla="*/ 74 w 170"/>
                <a:gd name="T65" fmla="*/ 31 h 90"/>
                <a:gd name="T66" fmla="*/ 74 w 170"/>
                <a:gd name="T6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90">
                  <a:moveTo>
                    <a:pt x="134" y="3"/>
                  </a:moveTo>
                  <a:cubicBezTo>
                    <a:pt x="122" y="52"/>
                    <a:pt x="122" y="52"/>
                    <a:pt x="122" y="5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5"/>
                    <a:pt x="54" y="1"/>
                    <a:pt x="40" y="1"/>
                  </a:cubicBezTo>
                  <a:cubicBezTo>
                    <a:pt x="23" y="0"/>
                    <a:pt x="5" y="8"/>
                    <a:pt x="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4"/>
                    <a:pt x="33" y="20"/>
                    <a:pt x="39" y="20"/>
                  </a:cubicBezTo>
                  <a:cubicBezTo>
                    <a:pt x="46" y="20"/>
                    <a:pt x="50" y="23"/>
                    <a:pt x="50" y="28"/>
                  </a:cubicBezTo>
                  <a:cubicBezTo>
                    <a:pt x="49" y="32"/>
                    <a:pt x="47" y="35"/>
                    <a:pt x="3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2" y="51"/>
                    <a:pt x="48" y="54"/>
                    <a:pt x="48" y="60"/>
                  </a:cubicBezTo>
                  <a:cubicBezTo>
                    <a:pt x="49" y="67"/>
                    <a:pt x="44" y="70"/>
                    <a:pt x="38" y="70"/>
                  </a:cubicBezTo>
                  <a:cubicBezTo>
                    <a:pt x="27" y="69"/>
                    <a:pt x="25" y="61"/>
                    <a:pt x="2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9"/>
                    <a:pt x="0" y="90"/>
                    <a:pt x="38" y="90"/>
                  </a:cubicBezTo>
                  <a:cubicBezTo>
                    <a:pt x="57" y="90"/>
                    <a:pt x="70" y="82"/>
                    <a:pt x="74" y="71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3"/>
                    <a:pt x="170" y="3"/>
                    <a:pt x="170" y="3"/>
                  </a:cubicBezTo>
                  <a:lnTo>
                    <a:pt x="134" y="3"/>
                  </a:lnTo>
                  <a:close/>
                  <a:moveTo>
                    <a:pt x="74" y="52"/>
                  </a:moveTo>
                  <a:cubicBezTo>
                    <a:pt x="71" y="46"/>
                    <a:pt x="66" y="43"/>
                    <a:pt x="64" y="42"/>
                  </a:cubicBezTo>
                  <a:cubicBezTo>
                    <a:pt x="69" y="40"/>
                    <a:pt x="72" y="37"/>
                    <a:pt x="74" y="31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5615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Full_Imag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9A0DF094-60F5-5747-B4D0-70DA429FAE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216858" cy="6858000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49" y="2286000"/>
            <a:ext cx="5711952" cy="841834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One-line title</a:t>
            </a:r>
            <a:endParaRPr lang="en-GB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381000" y="384048"/>
            <a:ext cx="2384269" cy="432000"/>
            <a:chOff x="3024188" y="2847975"/>
            <a:chExt cx="18767426" cy="3400426"/>
          </a:xfrm>
        </p:grpSpPr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3024188" y="2847975"/>
              <a:ext cx="5908675" cy="3155950"/>
            </a:xfrm>
            <a:custGeom>
              <a:avLst/>
              <a:gdLst>
                <a:gd name="T0" fmla="*/ 134 w 170"/>
                <a:gd name="T1" fmla="*/ 3 h 90"/>
                <a:gd name="T2" fmla="*/ 122 w 170"/>
                <a:gd name="T3" fmla="*/ 52 h 90"/>
                <a:gd name="T4" fmla="*/ 109 w 170"/>
                <a:gd name="T5" fmla="*/ 3 h 90"/>
                <a:gd name="T6" fmla="*/ 74 w 170"/>
                <a:gd name="T7" fmla="*/ 3 h 90"/>
                <a:gd name="T8" fmla="*/ 74 w 170"/>
                <a:gd name="T9" fmla="*/ 21 h 90"/>
                <a:gd name="T10" fmla="*/ 40 w 170"/>
                <a:gd name="T11" fmla="*/ 1 h 90"/>
                <a:gd name="T12" fmla="*/ 4 w 170"/>
                <a:gd name="T13" fmla="*/ 31 h 90"/>
                <a:gd name="T14" fmla="*/ 28 w 170"/>
                <a:gd name="T15" fmla="*/ 31 h 90"/>
                <a:gd name="T16" fmla="*/ 39 w 170"/>
                <a:gd name="T17" fmla="*/ 20 h 90"/>
                <a:gd name="T18" fmla="*/ 50 w 170"/>
                <a:gd name="T19" fmla="*/ 28 h 90"/>
                <a:gd name="T20" fmla="*/ 39 w 170"/>
                <a:gd name="T21" fmla="*/ 35 h 90"/>
                <a:gd name="T22" fmla="*/ 31 w 170"/>
                <a:gd name="T23" fmla="*/ 35 h 90"/>
                <a:gd name="T24" fmla="*/ 31 w 170"/>
                <a:gd name="T25" fmla="*/ 51 h 90"/>
                <a:gd name="T26" fmla="*/ 38 w 170"/>
                <a:gd name="T27" fmla="*/ 51 h 90"/>
                <a:gd name="T28" fmla="*/ 48 w 170"/>
                <a:gd name="T29" fmla="*/ 60 h 90"/>
                <a:gd name="T30" fmla="*/ 38 w 170"/>
                <a:gd name="T31" fmla="*/ 70 h 90"/>
                <a:gd name="T32" fmla="*/ 25 w 170"/>
                <a:gd name="T33" fmla="*/ 54 h 90"/>
                <a:gd name="T34" fmla="*/ 1 w 170"/>
                <a:gd name="T35" fmla="*/ 54 h 90"/>
                <a:gd name="T36" fmla="*/ 38 w 170"/>
                <a:gd name="T37" fmla="*/ 90 h 90"/>
                <a:gd name="T38" fmla="*/ 74 w 170"/>
                <a:gd name="T39" fmla="*/ 71 h 90"/>
                <a:gd name="T40" fmla="*/ 74 w 170"/>
                <a:gd name="T41" fmla="*/ 88 h 90"/>
                <a:gd name="T42" fmla="*/ 98 w 170"/>
                <a:gd name="T43" fmla="*/ 88 h 90"/>
                <a:gd name="T44" fmla="*/ 98 w 170"/>
                <a:gd name="T45" fmla="*/ 34 h 90"/>
                <a:gd name="T46" fmla="*/ 111 w 170"/>
                <a:gd name="T47" fmla="*/ 88 h 90"/>
                <a:gd name="T48" fmla="*/ 132 w 170"/>
                <a:gd name="T49" fmla="*/ 88 h 90"/>
                <a:gd name="T50" fmla="*/ 146 w 170"/>
                <a:gd name="T51" fmla="*/ 34 h 90"/>
                <a:gd name="T52" fmla="*/ 146 w 170"/>
                <a:gd name="T53" fmla="*/ 88 h 90"/>
                <a:gd name="T54" fmla="*/ 170 w 170"/>
                <a:gd name="T55" fmla="*/ 88 h 90"/>
                <a:gd name="T56" fmla="*/ 170 w 170"/>
                <a:gd name="T57" fmla="*/ 3 h 90"/>
                <a:gd name="T58" fmla="*/ 134 w 170"/>
                <a:gd name="T59" fmla="*/ 3 h 90"/>
                <a:gd name="T60" fmla="*/ 74 w 170"/>
                <a:gd name="T61" fmla="*/ 52 h 90"/>
                <a:gd name="T62" fmla="*/ 64 w 170"/>
                <a:gd name="T63" fmla="*/ 42 h 90"/>
                <a:gd name="T64" fmla="*/ 74 w 170"/>
                <a:gd name="T65" fmla="*/ 31 h 90"/>
                <a:gd name="T66" fmla="*/ 74 w 170"/>
                <a:gd name="T6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90">
                  <a:moveTo>
                    <a:pt x="134" y="3"/>
                  </a:moveTo>
                  <a:cubicBezTo>
                    <a:pt x="122" y="52"/>
                    <a:pt x="122" y="52"/>
                    <a:pt x="122" y="5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5"/>
                    <a:pt x="54" y="1"/>
                    <a:pt x="40" y="1"/>
                  </a:cubicBezTo>
                  <a:cubicBezTo>
                    <a:pt x="23" y="0"/>
                    <a:pt x="5" y="8"/>
                    <a:pt x="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4"/>
                    <a:pt x="33" y="20"/>
                    <a:pt x="39" y="20"/>
                  </a:cubicBezTo>
                  <a:cubicBezTo>
                    <a:pt x="46" y="20"/>
                    <a:pt x="50" y="23"/>
                    <a:pt x="50" y="28"/>
                  </a:cubicBezTo>
                  <a:cubicBezTo>
                    <a:pt x="49" y="32"/>
                    <a:pt x="47" y="35"/>
                    <a:pt x="3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2" y="51"/>
                    <a:pt x="48" y="54"/>
                    <a:pt x="48" y="60"/>
                  </a:cubicBezTo>
                  <a:cubicBezTo>
                    <a:pt x="49" y="67"/>
                    <a:pt x="44" y="70"/>
                    <a:pt x="38" y="70"/>
                  </a:cubicBezTo>
                  <a:cubicBezTo>
                    <a:pt x="27" y="69"/>
                    <a:pt x="25" y="61"/>
                    <a:pt x="2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9"/>
                    <a:pt x="0" y="90"/>
                    <a:pt x="38" y="90"/>
                  </a:cubicBezTo>
                  <a:cubicBezTo>
                    <a:pt x="57" y="90"/>
                    <a:pt x="70" y="82"/>
                    <a:pt x="74" y="71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3"/>
                    <a:pt x="170" y="3"/>
                    <a:pt x="170" y="3"/>
                  </a:cubicBezTo>
                  <a:lnTo>
                    <a:pt x="134" y="3"/>
                  </a:lnTo>
                  <a:close/>
                  <a:moveTo>
                    <a:pt x="74" y="52"/>
                  </a:moveTo>
                  <a:cubicBezTo>
                    <a:pt x="71" y="46"/>
                    <a:pt x="66" y="43"/>
                    <a:pt x="64" y="42"/>
                  </a:cubicBezTo>
                  <a:cubicBezTo>
                    <a:pt x="69" y="40"/>
                    <a:pt x="72" y="37"/>
                    <a:pt x="74" y="31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9871076" y="2952750"/>
              <a:ext cx="868363" cy="1192213"/>
            </a:xfrm>
            <a:custGeom>
              <a:avLst/>
              <a:gdLst>
                <a:gd name="T0" fmla="*/ 19 w 25"/>
                <a:gd name="T1" fmla="*/ 10 h 34"/>
                <a:gd name="T2" fmla="*/ 13 w 25"/>
                <a:gd name="T3" fmla="*/ 5 h 34"/>
                <a:gd name="T4" fmla="*/ 8 w 25"/>
                <a:gd name="T5" fmla="*/ 9 h 34"/>
                <a:gd name="T6" fmla="*/ 11 w 25"/>
                <a:gd name="T7" fmla="*/ 13 h 34"/>
                <a:gd name="T8" fmla="*/ 16 w 25"/>
                <a:gd name="T9" fmla="*/ 14 h 34"/>
                <a:gd name="T10" fmla="*/ 25 w 25"/>
                <a:gd name="T11" fmla="*/ 24 h 34"/>
                <a:gd name="T12" fmla="*/ 13 w 25"/>
                <a:gd name="T13" fmla="*/ 34 h 34"/>
                <a:gd name="T14" fmla="*/ 0 w 25"/>
                <a:gd name="T15" fmla="*/ 24 h 34"/>
                <a:gd name="T16" fmla="*/ 6 w 25"/>
                <a:gd name="T17" fmla="*/ 22 h 34"/>
                <a:gd name="T18" fmla="*/ 13 w 25"/>
                <a:gd name="T19" fmla="*/ 28 h 34"/>
                <a:gd name="T20" fmla="*/ 19 w 25"/>
                <a:gd name="T21" fmla="*/ 24 h 34"/>
                <a:gd name="T22" fmla="*/ 15 w 25"/>
                <a:gd name="T23" fmla="*/ 20 h 34"/>
                <a:gd name="T24" fmla="*/ 10 w 25"/>
                <a:gd name="T25" fmla="*/ 19 h 34"/>
                <a:gd name="T26" fmla="*/ 1 w 25"/>
                <a:gd name="T27" fmla="*/ 10 h 34"/>
                <a:gd name="T28" fmla="*/ 13 w 25"/>
                <a:gd name="T29" fmla="*/ 0 h 34"/>
                <a:gd name="T30" fmla="*/ 25 w 25"/>
                <a:gd name="T31" fmla="*/ 8 h 34"/>
                <a:gd name="T32" fmla="*/ 19 w 25"/>
                <a:gd name="T33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4">
                  <a:moveTo>
                    <a:pt x="19" y="10"/>
                  </a:moveTo>
                  <a:cubicBezTo>
                    <a:pt x="19" y="8"/>
                    <a:pt x="17" y="5"/>
                    <a:pt x="13" y="5"/>
                  </a:cubicBezTo>
                  <a:cubicBezTo>
                    <a:pt x="10" y="5"/>
                    <a:pt x="8" y="7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15"/>
                    <a:pt x="25" y="19"/>
                    <a:pt x="25" y="24"/>
                  </a:cubicBezTo>
                  <a:cubicBezTo>
                    <a:pt x="25" y="29"/>
                    <a:pt x="21" y="34"/>
                    <a:pt x="13" y="34"/>
                  </a:cubicBezTo>
                  <a:cubicBezTo>
                    <a:pt x="4" y="34"/>
                    <a:pt x="1" y="28"/>
                    <a:pt x="0" y="2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9" y="28"/>
                    <a:pt x="13" y="28"/>
                  </a:cubicBezTo>
                  <a:cubicBezTo>
                    <a:pt x="17" y="28"/>
                    <a:pt x="19" y="27"/>
                    <a:pt x="19" y="24"/>
                  </a:cubicBezTo>
                  <a:cubicBezTo>
                    <a:pt x="19" y="22"/>
                    <a:pt x="17" y="21"/>
                    <a:pt x="15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5" y="18"/>
                    <a:pt x="1" y="15"/>
                    <a:pt x="1" y="10"/>
                  </a:cubicBezTo>
                  <a:cubicBezTo>
                    <a:pt x="1" y="4"/>
                    <a:pt x="7" y="0"/>
                    <a:pt x="13" y="0"/>
                  </a:cubicBezTo>
                  <a:cubicBezTo>
                    <a:pt x="21" y="0"/>
                    <a:pt x="24" y="4"/>
                    <a:pt x="25" y="8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0844213" y="3303588"/>
              <a:ext cx="798513" cy="841375"/>
            </a:xfrm>
            <a:custGeom>
              <a:avLst/>
              <a:gdLst>
                <a:gd name="T0" fmla="*/ 6 w 23"/>
                <a:gd name="T1" fmla="*/ 12 h 24"/>
                <a:gd name="T2" fmla="*/ 12 w 23"/>
                <a:gd name="T3" fmla="*/ 18 h 24"/>
                <a:gd name="T4" fmla="*/ 17 w 23"/>
                <a:gd name="T5" fmla="*/ 15 h 24"/>
                <a:gd name="T6" fmla="*/ 23 w 23"/>
                <a:gd name="T7" fmla="*/ 16 h 24"/>
                <a:gd name="T8" fmla="*/ 12 w 23"/>
                <a:gd name="T9" fmla="*/ 24 h 24"/>
                <a:gd name="T10" fmla="*/ 0 w 23"/>
                <a:gd name="T11" fmla="*/ 12 h 24"/>
                <a:gd name="T12" fmla="*/ 12 w 23"/>
                <a:gd name="T13" fmla="*/ 0 h 24"/>
                <a:gd name="T14" fmla="*/ 23 w 23"/>
                <a:gd name="T15" fmla="*/ 7 h 24"/>
                <a:gd name="T16" fmla="*/ 17 w 23"/>
                <a:gd name="T17" fmla="*/ 9 h 24"/>
                <a:gd name="T18" fmla="*/ 12 w 23"/>
                <a:gd name="T19" fmla="*/ 5 h 24"/>
                <a:gd name="T20" fmla="*/ 6 w 23"/>
                <a:gd name="T2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4">
                  <a:moveTo>
                    <a:pt x="6" y="12"/>
                  </a:moveTo>
                  <a:cubicBezTo>
                    <a:pt x="6" y="16"/>
                    <a:pt x="9" y="18"/>
                    <a:pt x="12" y="18"/>
                  </a:cubicBezTo>
                  <a:cubicBezTo>
                    <a:pt x="15" y="18"/>
                    <a:pt x="17" y="16"/>
                    <a:pt x="17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20"/>
                    <a:pt x="18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2" y="4"/>
                    <a:pt x="23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7"/>
                    <a:pt x="15" y="5"/>
                    <a:pt x="12" y="5"/>
                  </a:cubicBezTo>
                  <a:cubicBezTo>
                    <a:pt x="9" y="5"/>
                    <a:pt x="6" y="8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11747501" y="2917825"/>
              <a:ext cx="277813" cy="1192213"/>
            </a:xfrm>
            <a:custGeom>
              <a:avLst/>
              <a:gdLst>
                <a:gd name="T0" fmla="*/ 4 w 8"/>
                <a:gd name="T1" fmla="*/ 0 h 34"/>
                <a:gd name="T2" fmla="*/ 8 w 8"/>
                <a:gd name="T3" fmla="*/ 4 h 34"/>
                <a:gd name="T4" fmla="*/ 4 w 8"/>
                <a:gd name="T5" fmla="*/ 8 h 34"/>
                <a:gd name="T6" fmla="*/ 0 w 8"/>
                <a:gd name="T7" fmla="*/ 4 h 34"/>
                <a:gd name="T8" fmla="*/ 4 w 8"/>
                <a:gd name="T9" fmla="*/ 0 h 34"/>
                <a:gd name="T10" fmla="*/ 1 w 8"/>
                <a:gd name="T11" fmla="*/ 34 h 34"/>
                <a:gd name="T12" fmla="*/ 1 w 8"/>
                <a:gd name="T13" fmla="*/ 11 h 34"/>
                <a:gd name="T14" fmla="*/ 7 w 8"/>
                <a:gd name="T15" fmla="*/ 11 h 34"/>
                <a:gd name="T16" fmla="*/ 7 w 8"/>
                <a:gd name="T17" fmla="*/ 34 h 34"/>
                <a:gd name="T18" fmla="*/ 1 w 8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4">
                  <a:moveTo>
                    <a:pt x="4" y="0"/>
                  </a:move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4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34"/>
                    <a:pt x="7" y="34"/>
                    <a:pt x="7" y="34"/>
                  </a:cubicBezTo>
                  <a:lnTo>
                    <a:pt x="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12165013" y="3303588"/>
              <a:ext cx="763588" cy="841375"/>
            </a:xfrm>
            <a:custGeom>
              <a:avLst/>
              <a:gdLst>
                <a:gd name="T0" fmla="*/ 22 w 22"/>
                <a:gd name="T1" fmla="*/ 17 h 24"/>
                <a:gd name="T2" fmla="*/ 12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5 h 24"/>
                <a:gd name="T18" fmla="*/ 22 w 22"/>
                <a:gd name="T19" fmla="*/ 17 h 24"/>
                <a:gd name="T20" fmla="*/ 16 w 22"/>
                <a:gd name="T21" fmla="*/ 9 h 24"/>
                <a:gd name="T22" fmla="*/ 11 w 22"/>
                <a:gd name="T23" fmla="*/ 5 h 24"/>
                <a:gd name="T24" fmla="*/ 6 w 22"/>
                <a:gd name="T25" fmla="*/ 9 h 24"/>
                <a:gd name="T26" fmla="*/ 16 w 22"/>
                <a:gd name="T2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2" y="4"/>
                    <a:pt x="22" y="12"/>
                  </a:cubicBezTo>
                  <a:cubicBezTo>
                    <a:pt x="22" y="12"/>
                    <a:pt x="22" y="13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6" y="17"/>
                    <a:pt x="17" y="15"/>
                  </a:cubicBezTo>
                  <a:lnTo>
                    <a:pt x="22" y="17"/>
                  </a:lnTo>
                  <a:close/>
                  <a:moveTo>
                    <a:pt x="16" y="9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7"/>
                    <a:pt x="6" y="9"/>
                  </a:cubicBez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13103226" y="3303588"/>
              <a:ext cx="730250" cy="806450"/>
            </a:xfrm>
            <a:custGeom>
              <a:avLst/>
              <a:gdLst>
                <a:gd name="T0" fmla="*/ 6 w 21"/>
                <a:gd name="T1" fmla="*/ 23 h 23"/>
                <a:gd name="T2" fmla="*/ 0 w 21"/>
                <a:gd name="T3" fmla="*/ 23 h 23"/>
                <a:gd name="T4" fmla="*/ 0 w 21"/>
                <a:gd name="T5" fmla="*/ 0 h 23"/>
                <a:gd name="T6" fmla="*/ 6 w 21"/>
                <a:gd name="T7" fmla="*/ 0 h 23"/>
                <a:gd name="T8" fmla="*/ 6 w 21"/>
                <a:gd name="T9" fmla="*/ 3 h 23"/>
                <a:gd name="T10" fmla="*/ 13 w 21"/>
                <a:gd name="T11" fmla="*/ 0 h 23"/>
                <a:gd name="T12" fmla="*/ 21 w 21"/>
                <a:gd name="T13" fmla="*/ 9 h 23"/>
                <a:gd name="T14" fmla="*/ 21 w 21"/>
                <a:gd name="T15" fmla="*/ 23 h 23"/>
                <a:gd name="T16" fmla="*/ 15 w 21"/>
                <a:gd name="T17" fmla="*/ 23 h 23"/>
                <a:gd name="T18" fmla="*/ 15 w 21"/>
                <a:gd name="T19" fmla="*/ 10 h 23"/>
                <a:gd name="T20" fmla="*/ 10 w 21"/>
                <a:gd name="T21" fmla="*/ 5 h 23"/>
                <a:gd name="T22" fmla="*/ 6 w 21"/>
                <a:gd name="T23" fmla="*/ 10 h 23"/>
                <a:gd name="T24" fmla="*/ 6 w 21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3">
                  <a:moveTo>
                    <a:pt x="6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10" y="0"/>
                    <a:pt x="13" y="0"/>
                  </a:cubicBezTo>
                  <a:cubicBezTo>
                    <a:pt x="18" y="0"/>
                    <a:pt x="21" y="4"/>
                    <a:pt x="21" y="9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3971588" y="3303588"/>
              <a:ext cx="800100" cy="841375"/>
            </a:xfrm>
            <a:custGeom>
              <a:avLst/>
              <a:gdLst>
                <a:gd name="T0" fmla="*/ 6 w 23"/>
                <a:gd name="T1" fmla="*/ 12 h 24"/>
                <a:gd name="T2" fmla="*/ 12 w 23"/>
                <a:gd name="T3" fmla="*/ 18 h 24"/>
                <a:gd name="T4" fmla="*/ 17 w 23"/>
                <a:gd name="T5" fmla="*/ 15 h 24"/>
                <a:gd name="T6" fmla="*/ 23 w 23"/>
                <a:gd name="T7" fmla="*/ 16 h 24"/>
                <a:gd name="T8" fmla="*/ 12 w 23"/>
                <a:gd name="T9" fmla="*/ 24 h 24"/>
                <a:gd name="T10" fmla="*/ 0 w 23"/>
                <a:gd name="T11" fmla="*/ 12 h 24"/>
                <a:gd name="T12" fmla="*/ 12 w 23"/>
                <a:gd name="T13" fmla="*/ 0 h 24"/>
                <a:gd name="T14" fmla="*/ 22 w 23"/>
                <a:gd name="T15" fmla="*/ 7 h 24"/>
                <a:gd name="T16" fmla="*/ 17 w 23"/>
                <a:gd name="T17" fmla="*/ 9 h 24"/>
                <a:gd name="T18" fmla="*/ 12 w 23"/>
                <a:gd name="T19" fmla="*/ 5 h 24"/>
                <a:gd name="T20" fmla="*/ 6 w 23"/>
                <a:gd name="T2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4">
                  <a:moveTo>
                    <a:pt x="6" y="12"/>
                  </a:moveTo>
                  <a:cubicBezTo>
                    <a:pt x="6" y="16"/>
                    <a:pt x="9" y="18"/>
                    <a:pt x="12" y="18"/>
                  </a:cubicBezTo>
                  <a:cubicBezTo>
                    <a:pt x="15" y="18"/>
                    <a:pt x="17" y="16"/>
                    <a:pt x="17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1" y="20"/>
                    <a:pt x="18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1" y="4"/>
                    <a:pt x="22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7"/>
                    <a:pt x="15" y="5"/>
                    <a:pt x="12" y="5"/>
                  </a:cubicBezTo>
                  <a:cubicBezTo>
                    <a:pt x="9" y="5"/>
                    <a:pt x="6" y="8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14839951" y="3303588"/>
              <a:ext cx="800100" cy="841375"/>
            </a:xfrm>
            <a:custGeom>
              <a:avLst/>
              <a:gdLst>
                <a:gd name="T0" fmla="*/ 22 w 23"/>
                <a:gd name="T1" fmla="*/ 17 h 24"/>
                <a:gd name="T2" fmla="*/ 12 w 23"/>
                <a:gd name="T3" fmla="*/ 24 h 24"/>
                <a:gd name="T4" fmla="*/ 0 w 23"/>
                <a:gd name="T5" fmla="*/ 12 h 24"/>
                <a:gd name="T6" fmla="*/ 11 w 23"/>
                <a:gd name="T7" fmla="*/ 0 h 24"/>
                <a:gd name="T8" fmla="*/ 23 w 23"/>
                <a:gd name="T9" fmla="*/ 12 h 24"/>
                <a:gd name="T10" fmla="*/ 23 w 23"/>
                <a:gd name="T11" fmla="*/ 14 h 24"/>
                <a:gd name="T12" fmla="*/ 6 w 23"/>
                <a:gd name="T13" fmla="*/ 14 h 24"/>
                <a:gd name="T14" fmla="*/ 12 w 23"/>
                <a:gd name="T15" fmla="*/ 19 h 24"/>
                <a:gd name="T16" fmla="*/ 17 w 23"/>
                <a:gd name="T17" fmla="*/ 15 h 24"/>
                <a:gd name="T18" fmla="*/ 22 w 23"/>
                <a:gd name="T19" fmla="*/ 17 h 24"/>
                <a:gd name="T20" fmla="*/ 16 w 23"/>
                <a:gd name="T21" fmla="*/ 9 h 24"/>
                <a:gd name="T22" fmla="*/ 11 w 23"/>
                <a:gd name="T23" fmla="*/ 5 h 24"/>
                <a:gd name="T24" fmla="*/ 6 w 23"/>
                <a:gd name="T25" fmla="*/ 9 h 24"/>
                <a:gd name="T26" fmla="*/ 16 w 23"/>
                <a:gd name="T2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6" y="24"/>
                    <a:pt x="0" y="20"/>
                    <a:pt x="0" y="12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3" y="4"/>
                    <a:pt x="23" y="12"/>
                  </a:cubicBezTo>
                  <a:cubicBezTo>
                    <a:pt x="23" y="12"/>
                    <a:pt x="23" y="13"/>
                    <a:pt x="23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6" y="17"/>
                    <a:pt x="17" y="15"/>
                  </a:cubicBezTo>
                  <a:lnTo>
                    <a:pt x="22" y="17"/>
                  </a:lnTo>
                  <a:close/>
                  <a:moveTo>
                    <a:pt x="16" y="9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7"/>
                    <a:pt x="6" y="9"/>
                  </a:cubicBez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Oval 13"/>
            <p:cNvSpPr>
              <a:spLocks noChangeArrowheads="1"/>
            </p:cNvSpPr>
            <p:nvPr userDrawn="1"/>
          </p:nvSpPr>
          <p:spPr bwMode="auto">
            <a:xfrm>
              <a:off x="15744826" y="3829050"/>
              <a:ext cx="312738" cy="3159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9836151" y="4776788"/>
              <a:ext cx="1146175" cy="1155700"/>
            </a:xfrm>
            <a:custGeom>
              <a:avLst/>
              <a:gdLst>
                <a:gd name="T0" fmla="*/ 503 w 722"/>
                <a:gd name="T1" fmla="*/ 552 h 728"/>
                <a:gd name="T2" fmla="*/ 219 w 722"/>
                <a:gd name="T3" fmla="*/ 552 h 728"/>
                <a:gd name="T4" fmla="*/ 153 w 722"/>
                <a:gd name="T5" fmla="*/ 728 h 728"/>
                <a:gd name="T6" fmla="*/ 0 w 722"/>
                <a:gd name="T7" fmla="*/ 728 h 728"/>
                <a:gd name="T8" fmla="*/ 285 w 722"/>
                <a:gd name="T9" fmla="*/ 0 h 728"/>
                <a:gd name="T10" fmla="*/ 438 w 722"/>
                <a:gd name="T11" fmla="*/ 0 h 728"/>
                <a:gd name="T12" fmla="*/ 722 w 722"/>
                <a:gd name="T13" fmla="*/ 728 h 728"/>
                <a:gd name="T14" fmla="*/ 569 w 722"/>
                <a:gd name="T15" fmla="*/ 728 h 728"/>
                <a:gd name="T16" fmla="*/ 503 w 722"/>
                <a:gd name="T17" fmla="*/ 552 h 728"/>
                <a:gd name="T18" fmla="*/ 263 w 722"/>
                <a:gd name="T19" fmla="*/ 419 h 728"/>
                <a:gd name="T20" fmla="*/ 460 w 722"/>
                <a:gd name="T21" fmla="*/ 419 h 728"/>
                <a:gd name="T22" fmla="*/ 350 w 722"/>
                <a:gd name="T23" fmla="*/ 154 h 728"/>
                <a:gd name="T24" fmla="*/ 263 w 722"/>
                <a:gd name="T25" fmla="*/ 41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2" h="728">
                  <a:moveTo>
                    <a:pt x="503" y="552"/>
                  </a:moveTo>
                  <a:lnTo>
                    <a:pt x="219" y="552"/>
                  </a:lnTo>
                  <a:lnTo>
                    <a:pt x="153" y="728"/>
                  </a:lnTo>
                  <a:lnTo>
                    <a:pt x="0" y="728"/>
                  </a:lnTo>
                  <a:lnTo>
                    <a:pt x="285" y="0"/>
                  </a:lnTo>
                  <a:lnTo>
                    <a:pt x="438" y="0"/>
                  </a:lnTo>
                  <a:lnTo>
                    <a:pt x="722" y="728"/>
                  </a:lnTo>
                  <a:lnTo>
                    <a:pt x="569" y="728"/>
                  </a:lnTo>
                  <a:lnTo>
                    <a:pt x="503" y="552"/>
                  </a:lnTo>
                  <a:close/>
                  <a:moveTo>
                    <a:pt x="263" y="419"/>
                  </a:moveTo>
                  <a:lnTo>
                    <a:pt x="460" y="419"/>
                  </a:lnTo>
                  <a:lnTo>
                    <a:pt x="350" y="154"/>
                  </a:lnTo>
                  <a:lnTo>
                    <a:pt x="263" y="4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11087101" y="5091113"/>
              <a:ext cx="833438" cy="11572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1 h 33"/>
                <a:gd name="T4" fmla="*/ 6 w 24"/>
                <a:gd name="T5" fmla="*/ 1 h 33"/>
                <a:gd name="T6" fmla="*/ 6 w 24"/>
                <a:gd name="T7" fmla="*/ 4 h 33"/>
                <a:gd name="T8" fmla="*/ 13 w 24"/>
                <a:gd name="T9" fmla="*/ 0 h 33"/>
                <a:gd name="T10" fmla="*/ 24 w 24"/>
                <a:gd name="T11" fmla="*/ 12 h 33"/>
                <a:gd name="T12" fmla="*/ 13 w 24"/>
                <a:gd name="T13" fmla="*/ 24 h 33"/>
                <a:gd name="T14" fmla="*/ 7 w 24"/>
                <a:gd name="T15" fmla="*/ 22 h 33"/>
                <a:gd name="T16" fmla="*/ 7 w 24"/>
                <a:gd name="T17" fmla="*/ 33 h 33"/>
                <a:gd name="T18" fmla="*/ 0 w 24"/>
                <a:gd name="T19" fmla="*/ 33 h 33"/>
                <a:gd name="T20" fmla="*/ 12 w 24"/>
                <a:gd name="T21" fmla="*/ 6 h 33"/>
                <a:gd name="T22" fmla="*/ 6 w 24"/>
                <a:gd name="T23" fmla="*/ 12 h 33"/>
                <a:gd name="T24" fmla="*/ 12 w 24"/>
                <a:gd name="T25" fmla="*/ 19 h 33"/>
                <a:gd name="T26" fmla="*/ 18 w 24"/>
                <a:gd name="T27" fmla="*/ 12 h 33"/>
                <a:gd name="T28" fmla="*/ 12 w 24"/>
                <a:gd name="T2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20" y="0"/>
                    <a:pt x="24" y="5"/>
                    <a:pt x="24" y="12"/>
                  </a:cubicBezTo>
                  <a:cubicBezTo>
                    <a:pt x="24" y="19"/>
                    <a:pt x="20" y="24"/>
                    <a:pt x="13" y="24"/>
                  </a:cubicBezTo>
                  <a:cubicBezTo>
                    <a:pt x="10" y="24"/>
                    <a:pt x="8" y="23"/>
                    <a:pt x="7" y="22"/>
                  </a:cubicBezTo>
                  <a:cubicBezTo>
                    <a:pt x="7" y="33"/>
                    <a:pt x="7" y="33"/>
                    <a:pt x="7" y="33"/>
                  </a:cubicBezTo>
                  <a:lnTo>
                    <a:pt x="0" y="33"/>
                  </a:lnTo>
                  <a:close/>
                  <a:moveTo>
                    <a:pt x="12" y="6"/>
                  </a:moveTo>
                  <a:cubicBezTo>
                    <a:pt x="9" y="6"/>
                    <a:pt x="6" y="8"/>
                    <a:pt x="6" y="12"/>
                  </a:cubicBezTo>
                  <a:cubicBezTo>
                    <a:pt x="6" y="16"/>
                    <a:pt x="9" y="19"/>
                    <a:pt x="12" y="19"/>
                  </a:cubicBezTo>
                  <a:cubicBezTo>
                    <a:pt x="15" y="19"/>
                    <a:pt x="18" y="16"/>
                    <a:pt x="18" y="12"/>
                  </a:cubicBezTo>
                  <a:cubicBezTo>
                    <a:pt x="18" y="8"/>
                    <a:pt x="15" y="6"/>
                    <a:pt x="1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12060238" y="5091113"/>
              <a:ext cx="833438" cy="11572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1 h 33"/>
                <a:gd name="T4" fmla="*/ 6 w 24"/>
                <a:gd name="T5" fmla="*/ 1 h 33"/>
                <a:gd name="T6" fmla="*/ 6 w 24"/>
                <a:gd name="T7" fmla="*/ 4 h 33"/>
                <a:gd name="T8" fmla="*/ 13 w 24"/>
                <a:gd name="T9" fmla="*/ 0 h 33"/>
                <a:gd name="T10" fmla="*/ 24 w 24"/>
                <a:gd name="T11" fmla="*/ 12 h 33"/>
                <a:gd name="T12" fmla="*/ 13 w 24"/>
                <a:gd name="T13" fmla="*/ 24 h 33"/>
                <a:gd name="T14" fmla="*/ 6 w 24"/>
                <a:gd name="T15" fmla="*/ 22 h 33"/>
                <a:gd name="T16" fmla="*/ 6 w 24"/>
                <a:gd name="T17" fmla="*/ 33 h 33"/>
                <a:gd name="T18" fmla="*/ 0 w 24"/>
                <a:gd name="T19" fmla="*/ 33 h 33"/>
                <a:gd name="T20" fmla="*/ 12 w 24"/>
                <a:gd name="T21" fmla="*/ 6 h 33"/>
                <a:gd name="T22" fmla="*/ 6 w 24"/>
                <a:gd name="T23" fmla="*/ 12 h 33"/>
                <a:gd name="T24" fmla="*/ 12 w 24"/>
                <a:gd name="T25" fmla="*/ 19 h 33"/>
                <a:gd name="T26" fmla="*/ 18 w 24"/>
                <a:gd name="T27" fmla="*/ 12 h 33"/>
                <a:gd name="T28" fmla="*/ 12 w 24"/>
                <a:gd name="T2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20" y="0"/>
                    <a:pt x="24" y="5"/>
                    <a:pt x="24" y="12"/>
                  </a:cubicBezTo>
                  <a:cubicBezTo>
                    <a:pt x="24" y="19"/>
                    <a:pt x="19" y="24"/>
                    <a:pt x="13" y="24"/>
                  </a:cubicBezTo>
                  <a:cubicBezTo>
                    <a:pt x="10" y="24"/>
                    <a:pt x="7" y="23"/>
                    <a:pt x="6" y="22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0" y="33"/>
                  </a:lnTo>
                  <a:close/>
                  <a:moveTo>
                    <a:pt x="12" y="6"/>
                  </a:moveTo>
                  <a:cubicBezTo>
                    <a:pt x="9" y="6"/>
                    <a:pt x="6" y="8"/>
                    <a:pt x="6" y="12"/>
                  </a:cubicBezTo>
                  <a:cubicBezTo>
                    <a:pt x="6" y="16"/>
                    <a:pt x="9" y="19"/>
                    <a:pt x="12" y="19"/>
                  </a:cubicBezTo>
                  <a:cubicBezTo>
                    <a:pt x="15" y="19"/>
                    <a:pt x="18" y="16"/>
                    <a:pt x="18" y="12"/>
                  </a:cubicBezTo>
                  <a:cubicBezTo>
                    <a:pt x="18" y="8"/>
                    <a:pt x="15" y="6"/>
                    <a:pt x="1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17"/>
            <p:cNvSpPr>
              <a:spLocks noChangeArrowheads="1"/>
            </p:cNvSpPr>
            <p:nvPr userDrawn="1"/>
          </p:nvSpPr>
          <p:spPr bwMode="auto">
            <a:xfrm>
              <a:off x="13033376" y="4741863"/>
              <a:ext cx="207963" cy="1190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8"/>
            <p:cNvSpPr>
              <a:spLocks noEditPoints="1"/>
            </p:cNvSpPr>
            <p:nvPr userDrawn="1"/>
          </p:nvSpPr>
          <p:spPr bwMode="auto">
            <a:xfrm>
              <a:off x="13450888" y="4705350"/>
              <a:ext cx="242888" cy="1227138"/>
            </a:xfrm>
            <a:custGeom>
              <a:avLst/>
              <a:gdLst>
                <a:gd name="T0" fmla="*/ 4 w 7"/>
                <a:gd name="T1" fmla="*/ 0 h 35"/>
                <a:gd name="T2" fmla="*/ 7 w 7"/>
                <a:gd name="T3" fmla="*/ 4 h 35"/>
                <a:gd name="T4" fmla="*/ 4 w 7"/>
                <a:gd name="T5" fmla="*/ 8 h 35"/>
                <a:gd name="T6" fmla="*/ 0 w 7"/>
                <a:gd name="T7" fmla="*/ 4 h 35"/>
                <a:gd name="T8" fmla="*/ 4 w 7"/>
                <a:gd name="T9" fmla="*/ 0 h 35"/>
                <a:gd name="T10" fmla="*/ 1 w 7"/>
                <a:gd name="T11" fmla="*/ 35 h 35"/>
                <a:gd name="T12" fmla="*/ 1 w 7"/>
                <a:gd name="T13" fmla="*/ 12 h 35"/>
                <a:gd name="T14" fmla="*/ 7 w 7"/>
                <a:gd name="T15" fmla="*/ 12 h 35"/>
                <a:gd name="T16" fmla="*/ 7 w 7"/>
                <a:gd name="T17" fmla="*/ 35 h 35"/>
                <a:gd name="T18" fmla="*/ 1 w 7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5">
                  <a:moveTo>
                    <a:pt x="4" y="0"/>
                  </a:moveTo>
                  <a:cubicBezTo>
                    <a:pt x="6" y="0"/>
                    <a:pt x="7" y="2"/>
                    <a:pt x="7" y="4"/>
                  </a:cubicBezTo>
                  <a:cubicBezTo>
                    <a:pt x="7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9"/>
            <p:cNvSpPr>
              <a:spLocks noEditPoints="1"/>
            </p:cNvSpPr>
            <p:nvPr userDrawn="1"/>
          </p:nvSpPr>
          <p:spPr bwMode="auto">
            <a:xfrm>
              <a:off x="13866813" y="5091113"/>
              <a:ext cx="765175" cy="841375"/>
            </a:xfrm>
            <a:custGeom>
              <a:avLst/>
              <a:gdLst>
                <a:gd name="T0" fmla="*/ 22 w 22"/>
                <a:gd name="T1" fmla="*/ 17 h 24"/>
                <a:gd name="T2" fmla="*/ 11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6 h 24"/>
                <a:gd name="T18" fmla="*/ 22 w 22"/>
                <a:gd name="T19" fmla="*/ 17 h 24"/>
                <a:gd name="T20" fmla="*/ 16 w 22"/>
                <a:gd name="T21" fmla="*/ 10 h 24"/>
                <a:gd name="T22" fmla="*/ 11 w 22"/>
                <a:gd name="T23" fmla="*/ 5 h 24"/>
                <a:gd name="T24" fmla="*/ 6 w 22"/>
                <a:gd name="T25" fmla="*/ 10 h 24"/>
                <a:gd name="T26" fmla="*/ 16 w 22"/>
                <a:gd name="T2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1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2" y="5"/>
                    <a:pt x="22" y="12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8" y="19"/>
                    <a:pt x="12" y="19"/>
                  </a:cubicBezTo>
                  <a:cubicBezTo>
                    <a:pt x="14" y="19"/>
                    <a:pt x="16" y="18"/>
                    <a:pt x="17" y="16"/>
                  </a:cubicBezTo>
                  <a:lnTo>
                    <a:pt x="22" y="17"/>
                  </a:lnTo>
                  <a:close/>
                  <a:moveTo>
                    <a:pt x="16" y="10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0"/>
            <p:cNvSpPr>
              <a:spLocks noEditPoints="1"/>
            </p:cNvSpPr>
            <p:nvPr userDrawn="1"/>
          </p:nvSpPr>
          <p:spPr bwMode="auto">
            <a:xfrm>
              <a:off x="14736763" y="4741863"/>
              <a:ext cx="833438" cy="1190625"/>
            </a:xfrm>
            <a:custGeom>
              <a:avLst/>
              <a:gdLst>
                <a:gd name="T0" fmla="*/ 24 w 24"/>
                <a:gd name="T1" fmla="*/ 30 h 34"/>
                <a:gd name="T2" fmla="*/ 24 w 24"/>
                <a:gd name="T3" fmla="*/ 34 h 34"/>
                <a:gd name="T4" fmla="*/ 18 w 24"/>
                <a:gd name="T5" fmla="*/ 34 h 34"/>
                <a:gd name="T6" fmla="*/ 18 w 24"/>
                <a:gd name="T7" fmla="*/ 31 h 34"/>
                <a:gd name="T8" fmla="*/ 12 w 24"/>
                <a:gd name="T9" fmla="*/ 34 h 34"/>
                <a:gd name="T10" fmla="*/ 0 w 24"/>
                <a:gd name="T11" fmla="*/ 22 h 34"/>
                <a:gd name="T12" fmla="*/ 11 w 24"/>
                <a:gd name="T13" fmla="*/ 10 h 34"/>
                <a:gd name="T14" fmla="*/ 18 w 24"/>
                <a:gd name="T15" fmla="*/ 13 h 34"/>
                <a:gd name="T16" fmla="*/ 18 w 24"/>
                <a:gd name="T17" fmla="*/ 0 h 34"/>
                <a:gd name="T18" fmla="*/ 24 w 24"/>
                <a:gd name="T19" fmla="*/ 0 h 34"/>
                <a:gd name="T20" fmla="*/ 24 w 24"/>
                <a:gd name="T21" fmla="*/ 30 h 34"/>
                <a:gd name="T22" fmla="*/ 12 w 24"/>
                <a:gd name="T23" fmla="*/ 29 h 34"/>
                <a:gd name="T24" fmla="*/ 18 w 24"/>
                <a:gd name="T25" fmla="*/ 22 h 34"/>
                <a:gd name="T26" fmla="*/ 12 w 24"/>
                <a:gd name="T27" fmla="*/ 16 h 34"/>
                <a:gd name="T28" fmla="*/ 7 w 24"/>
                <a:gd name="T29" fmla="*/ 22 h 34"/>
                <a:gd name="T30" fmla="*/ 12 w 24"/>
                <a:gd name="T31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34">
                  <a:moveTo>
                    <a:pt x="24" y="30"/>
                  </a:moveTo>
                  <a:cubicBezTo>
                    <a:pt x="24" y="31"/>
                    <a:pt x="24" y="33"/>
                    <a:pt x="24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3"/>
                    <a:pt x="18" y="32"/>
                    <a:pt x="18" y="31"/>
                  </a:cubicBezTo>
                  <a:cubicBezTo>
                    <a:pt x="17" y="33"/>
                    <a:pt x="15" y="34"/>
                    <a:pt x="12" y="34"/>
                  </a:cubicBezTo>
                  <a:cubicBezTo>
                    <a:pt x="5" y="34"/>
                    <a:pt x="0" y="29"/>
                    <a:pt x="0" y="22"/>
                  </a:cubicBezTo>
                  <a:cubicBezTo>
                    <a:pt x="0" y="15"/>
                    <a:pt x="5" y="10"/>
                    <a:pt x="11" y="10"/>
                  </a:cubicBezTo>
                  <a:cubicBezTo>
                    <a:pt x="15" y="10"/>
                    <a:pt x="17" y="12"/>
                    <a:pt x="18" y="1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30"/>
                  </a:lnTo>
                  <a:close/>
                  <a:moveTo>
                    <a:pt x="12" y="29"/>
                  </a:moveTo>
                  <a:cubicBezTo>
                    <a:pt x="15" y="29"/>
                    <a:pt x="18" y="26"/>
                    <a:pt x="18" y="22"/>
                  </a:cubicBezTo>
                  <a:cubicBezTo>
                    <a:pt x="18" y="18"/>
                    <a:pt x="15" y="16"/>
                    <a:pt x="12" y="16"/>
                  </a:cubicBezTo>
                  <a:cubicBezTo>
                    <a:pt x="9" y="16"/>
                    <a:pt x="7" y="18"/>
                    <a:pt x="7" y="22"/>
                  </a:cubicBezTo>
                  <a:cubicBezTo>
                    <a:pt x="7" y="26"/>
                    <a:pt x="9" y="29"/>
                    <a:pt x="12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16057563" y="4881563"/>
              <a:ext cx="520700" cy="1050925"/>
            </a:xfrm>
            <a:custGeom>
              <a:avLst/>
              <a:gdLst>
                <a:gd name="T0" fmla="*/ 10 w 15"/>
                <a:gd name="T1" fmla="*/ 7 h 30"/>
                <a:gd name="T2" fmla="*/ 15 w 15"/>
                <a:gd name="T3" fmla="*/ 7 h 30"/>
                <a:gd name="T4" fmla="*/ 15 w 15"/>
                <a:gd name="T5" fmla="*/ 12 h 30"/>
                <a:gd name="T6" fmla="*/ 10 w 15"/>
                <a:gd name="T7" fmla="*/ 12 h 30"/>
                <a:gd name="T8" fmla="*/ 10 w 15"/>
                <a:gd name="T9" fmla="*/ 22 h 30"/>
                <a:gd name="T10" fmla="*/ 13 w 15"/>
                <a:gd name="T11" fmla="*/ 25 h 30"/>
                <a:gd name="T12" fmla="*/ 15 w 15"/>
                <a:gd name="T13" fmla="*/ 24 h 30"/>
                <a:gd name="T14" fmla="*/ 15 w 15"/>
                <a:gd name="T15" fmla="*/ 30 h 30"/>
                <a:gd name="T16" fmla="*/ 11 w 15"/>
                <a:gd name="T17" fmla="*/ 30 h 30"/>
                <a:gd name="T18" fmla="*/ 4 w 15"/>
                <a:gd name="T19" fmla="*/ 23 h 30"/>
                <a:gd name="T20" fmla="*/ 4 w 15"/>
                <a:gd name="T21" fmla="*/ 12 h 30"/>
                <a:gd name="T22" fmla="*/ 0 w 15"/>
                <a:gd name="T23" fmla="*/ 12 h 30"/>
                <a:gd name="T24" fmla="*/ 0 w 15"/>
                <a:gd name="T25" fmla="*/ 7 h 30"/>
                <a:gd name="T26" fmla="*/ 1 w 15"/>
                <a:gd name="T27" fmla="*/ 7 h 30"/>
                <a:gd name="T28" fmla="*/ 5 w 15"/>
                <a:gd name="T29" fmla="*/ 3 h 30"/>
                <a:gd name="T30" fmla="*/ 5 w 15"/>
                <a:gd name="T31" fmla="*/ 0 h 30"/>
                <a:gd name="T32" fmla="*/ 10 w 15"/>
                <a:gd name="T33" fmla="*/ 0 h 30"/>
                <a:gd name="T34" fmla="*/ 10 w 15"/>
                <a:gd name="T35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30">
                  <a:moveTo>
                    <a:pt x="10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4"/>
                    <a:pt x="11" y="25"/>
                    <a:pt x="13" y="25"/>
                  </a:cubicBezTo>
                  <a:cubicBezTo>
                    <a:pt x="14" y="25"/>
                    <a:pt x="15" y="24"/>
                    <a:pt x="15" y="24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30"/>
                    <a:pt x="13" y="30"/>
                    <a:pt x="11" y="30"/>
                  </a:cubicBezTo>
                  <a:cubicBezTo>
                    <a:pt x="7" y="30"/>
                    <a:pt x="4" y="27"/>
                    <a:pt x="4" y="2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7"/>
                    <a:pt x="5" y="5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2"/>
            <p:cNvSpPr>
              <a:spLocks noEditPoints="1"/>
            </p:cNvSpPr>
            <p:nvPr userDrawn="1"/>
          </p:nvSpPr>
          <p:spPr bwMode="auto">
            <a:xfrm>
              <a:off x="16683038" y="5091113"/>
              <a:ext cx="833438" cy="841375"/>
            </a:xfrm>
            <a:custGeom>
              <a:avLst/>
              <a:gdLst>
                <a:gd name="T0" fmla="*/ 24 w 24"/>
                <a:gd name="T1" fmla="*/ 12 h 24"/>
                <a:gd name="T2" fmla="*/ 12 w 24"/>
                <a:gd name="T3" fmla="*/ 24 h 24"/>
                <a:gd name="T4" fmla="*/ 0 w 24"/>
                <a:gd name="T5" fmla="*/ 12 h 24"/>
                <a:gd name="T6" fmla="*/ 12 w 24"/>
                <a:gd name="T7" fmla="*/ 0 h 24"/>
                <a:gd name="T8" fmla="*/ 24 w 24"/>
                <a:gd name="T9" fmla="*/ 12 h 24"/>
                <a:gd name="T10" fmla="*/ 18 w 24"/>
                <a:gd name="T11" fmla="*/ 12 h 24"/>
                <a:gd name="T12" fmla="*/ 12 w 24"/>
                <a:gd name="T13" fmla="*/ 6 h 24"/>
                <a:gd name="T14" fmla="*/ 6 w 24"/>
                <a:gd name="T15" fmla="*/ 12 h 24"/>
                <a:gd name="T16" fmla="*/ 12 w 24"/>
                <a:gd name="T17" fmla="*/ 19 h 24"/>
                <a:gd name="T18" fmla="*/ 18 w 24"/>
                <a:gd name="T1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cubicBezTo>
                    <a:pt x="24" y="19"/>
                    <a:pt x="19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lose/>
                  <a:moveTo>
                    <a:pt x="18" y="12"/>
                  </a:moveTo>
                  <a:cubicBezTo>
                    <a:pt x="18" y="8"/>
                    <a:pt x="15" y="6"/>
                    <a:pt x="12" y="6"/>
                  </a:cubicBezTo>
                  <a:cubicBezTo>
                    <a:pt x="9" y="6"/>
                    <a:pt x="6" y="8"/>
                    <a:pt x="6" y="12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8" y="17"/>
                    <a:pt x="18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3"/>
            <p:cNvSpPr>
              <a:spLocks/>
            </p:cNvSpPr>
            <p:nvPr userDrawn="1"/>
          </p:nvSpPr>
          <p:spPr bwMode="auto">
            <a:xfrm>
              <a:off x="18003838" y="4776788"/>
              <a:ext cx="728663" cy="1155700"/>
            </a:xfrm>
            <a:custGeom>
              <a:avLst/>
              <a:gdLst>
                <a:gd name="T0" fmla="*/ 0 w 459"/>
                <a:gd name="T1" fmla="*/ 728 h 728"/>
                <a:gd name="T2" fmla="*/ 0 w 459"/>
                <a:gd name="T3" fmla="*/ 0 h 728"/>
                <a:gd name="T4" fmla="*/ 131 w 459"/>
                <a:gd name="T5" fmla="*/ 0 h 728"/>
                <a:gd name="T6" fmla="*/ 131 w 459"/>
                <a:gd name="T7" fmla="*/ 596 h 728"/>
                <a:gd name="T8" fmla="*/ 459 w 459"/>
                <a:gd name="T9" fmla="*/ 596 h 728"/>
                <a:gd name="T10" fmla="*/ 459 w 459"/>
                <a:gd name="T11" fmla="*/ 728 h 728"/>
                <a:gd name="T12" fmla="*/ 0 w 459"/>
                <a:gd name="T13" fmla="*/ 72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9" h="728">
                  <a:moveTo>
                    <a:pt x="0" y="728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596"/>
                  </a:lnTo>
                  <a:lnTo>
                    <a:pt x="459" y="596"/>
                  </a:lnTo>
                  <a:lnTo>
                    <a:pt x="459" y="728"/>
                  </a:lnTo>
                  <a:lnTo>
                    <a:pt x="0" y="7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4"/>
            <p:cNvSpPr>
              <a:spLocks noEditPoints="1"/>
            </p:cNvSpPr>
            <p:nvPr userDrawn="1"/>
          </p:nvSpPr>
          <p:spPr bwMode="auto">
            <a:xfrm>
              <a:off x="18837276" y="4705350"/>
              <a:ext cx="277813" cy="1227138"/>
            </a:xfrm>
            <a:custGeom>
              <a:avLst/>
              <a:gdLst>
                <a:gd name="T0" fmla="*/ 4 w 8"/>
                <a:gd name="T1" fmla="*/ 0 h 35"/>
                <a:gd name="T2" fmla="*/ 8 w 8"/>
                <a:gd name="T3" fmla="*/ 4 h 35"/>
                <a:gd name="T4" fmla="*/ 4 w 8"/>
                <a:gd name="T5" fmla="*/ 8 h 35"/>
                <a:gd name="T6" fmla="*/ 0 w 8"/>
                <a:gd name="T7" fmla="*/ 4 h 35"/>
                <a:gd name="T8" fmla="*/ 4 w 8"/>
                <a:gd name="T9" fmla="*/ 0 h 35"/>
                <a:gd name="T10" fmla="*/ 1 w 8"/>
                <a:gd name="T11" fmla="*/ 35 h 35"/>
                <a:gd name="T12" fmla="*/ 1 w 8"/>
                <a:gd name="T13" fmla="*/ 12 h 35"/>
                <a:gd name="T14" fmla="*/ 7 w 8"/>
                <a:gd name="T15" fmla="*/ 12 h 35"/>
                <a:gd name="T16" fmla="*/ 7 w 8"/>
                <a:gd name="T17" fmla="*/ 35 h 35"/>
                <a:gd name="T18" fmla="*/ 1 w 8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5">
                  <a:moveTo>
                    <a:pt x="4" y="0"/>
                  </a:move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19254788" y="4741863"/>
              <a:ext cx="520700" cy="1190625"/>
            </a:xfrm>
            <a:custGeom>
              <a:avLst/>
              <a:gdLst>
                <a:gd name="T0" fmla="*/ 10 w 15"/>
                <a:gd name="T1" fmla="*/ 8 h 34"/>
                <a:gd name="T2" fmla="*/ 10 w 15"/>
                <a:gd name="T3" fmla="*/ 11 h 34"/>
                <a:gd name="T4" fmla="*/ 15 w 15"/>
                <a:gd name="T5" fmla="*/ 11 h 34"/>
                <a:gd name="T6" fmla="*/ 15 w 15"/>
                <a:gd name="T7" fmla="*/ 16 h 34"/>
                <a:gd name="T8" fmla="*/ 10 w 15"/>
                <a:gd name="T9" fmla="*/ 16 h 34"/>
                <a:gd name="T10" fmla="*/ 10 w 15"/>
                <a:gd name="T11" fmla="*/ 34 h 34"/>
                <a:gd name="T12" fmla="*/ 4 w 15"/>
                <a:gd name="T13" fmla="*/ 34 h 34"/>
                <a:gd name="T14" fmla="*/ 4 w 15"/>
                <a:gd name="T15" fmla="*/ 16 h 34"/>
                <a:gd name="T16" fmla="*/ 0 w 15"/>
                <a:gd name="T17" fmla="*/ 16 h 34"/>
                <a:gd name="T18" fmla="*/ 0 w 15"/>
                <a:gd name="T19" fmla="*/ 11 h 34"/>
                <a:gd name="T20" fmla="*/ 4 w 15"/>
                <a:gd name="T21" fmla="*/ 11 h 34"/>
                <a:gd name="T22" fmla="*/ 4 w 15"/>
                <a:gd name="T23" fmla="*/ 8 h 34"/>
                <a:gd name="T24" fmla="*/ 12 w 15"/>
                <a:gd name="T25" fmla="*/ 0 h 34"/>
                <a:gd name="T26" fmla="*/ 15 w 15"/>
                <a:gd name="T27" fmla="*/ 0 h 34"/>
                <a:gd name="T28" fmla="*/ 15 w 15"/>
                <a:gd name="T29" fmla="*/ 5 h 34"/>
                <a:gd name="T30" fmla="*/ 13 w 15"/>
                <a:gd name="T31" fmla="*/ 5 h 34"/>
                <a:gd name="T32" fmla="*/ 10 w 15"/>
                <a:gd name="T3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34">
                  <a:moveTo>
                    <a:pt x="10" y="8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3"/>
                    <a:pt x="7" y="0"/>
                    <a:pt x="12" y="0"/>
                  </a:cubicBezTo>
                  <a:cubicBezTo>
                    <a:pt x="13" y="0"/>
                    <a:pt x="15" y="0"/>
                    <a:pt x="15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2" y="5"/>
                    <a:pt x="10" y="6"/>
                    <a:pt x="10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6"/>
            <p:cNvSpPr>
              <a:spLocks noEditPoints="1"/>
            </p:cNvSpPr>
            <p:nvPr userDrawn="1"/>
          </p:nvSpPr>
          <p:spPr bwMode="auto">
            <a:xfrm>
              <a:off x="19845338" y="5091113"/>
              <a:ext cx="763588" cy="841375"/>
            </a:xfrm>
            <a:custGeom>
              <a:avLst/>
              <a:gdLst>
                <a:gd name="T0" fmla="*/ 22 w 22"/>
                <a:gd name="T1" fmla="*/ 17 h 24"/>
                <a:gd name="T2" fmla="*/ 12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6 h 24"/>
                <a:gd name="T18" fmla="*/ 22 w 22"/>
                <a:gd name="T19" fmla="*/ 17 h 24"/>
                <a:gd name="T20" fmla="*/ 16 w 22"/>
                <a:gd name="T21" fmla="*/ 10 h 24"/>
                <a:gd name="T22" fmla="*/ 11 w 22"/>
                <a:gd name="T23" fmla="*/ 5 h 24"/>
                <a:gd name="T24" fmla="*/ 6 w 22"/>
                <a:gd name="T25" fmla="*/ 10 h 24"/>
                <a:gd name="T26" fmla="*/ 16 w 22"/>
                <a:gd name="T2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2" y="5"/>
                    <a:pt x="22" y="12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8" y="19"/>
                    <a:pt x="12" y="19"/>
                  </a:cubicBezTo>
                  <a:cubicBezTo>
                    <a:pt x="14" y="19"/>
                    <a:pt x="16" y="18"/>
                    <a:pt x="17" y="16"/>
                  </a:cubicBezTo>
                  <a:lnTo>
                    <a:pt x="22" y="17"/>
                  </a:lnTo>
                  <a:close/>
                  <a:moveTo>
                    <a:pt x="16" y="10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27"/>
            <p:cNvSpPr>
              <a:spLocks noChangeArrowheads="1"/>
            </p:cNvSpPr>
            <p:nvPr userDrawn="1"/>
          </p:nvSpPr>
          <p:spPr bwMode="auto">
            <a:xfrm>
              <a:off x="20748626" y="5653088"/>
              <a:ext cx="312738" cy="279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8"/>
            <p:cNvSpPr>
              <a:spLocks/>
            </p:cNvSpPr>
            <p:nvPr userDrawn="1"/>
          </p:nvSpPr>
          <p:spPr bwMode="auto">
            <a:xfrm>
              <a:off x="21409026" y="4776788"/>
              <a:ext cx="382588" cy="349250"/>
            </a:xfrm>
            <a:custGeom>
              <a:avLst/>
              <a:gdLst>
                <a:gd name="T0" fmla="*/ 0 w 241"/>
                <a:gd name="T1" fmla="*/ 220 h 220"/>
                <a:gd name="T2" fmla="*/ 0 w 241"/>
                <a:gd name="T3" fmla="*/ 0 h 220"/>
                <a:gd name="T4" fmla="*/ 44 w 241"/>
                <a:gd name="T5" fmla="*/ 0 h 220"/>
                <a:gd name="T6" fmla="*/ 109 w 241"/>
                <a:gd name="T7" fmla="*/ 154 h 220"/>
                <a:gd name="T8" fmla="*/ 175 w 241"/>
                <a:gd name="T9" fmla="*/ 0 h 220"/>
                <a:gd name="T10" fmla="*/ 241 w 241"/>
                <a:gd name="T11" fmla="*/ 0 h 220"/>
                <a:gd name="T12" fmla="*/ 241 w 241"/>
                <a:gd name="T13" fmla="*/ 220 h 220"/>
                <a:gd name="T14" fmla="*/ 197 w 241"/>
                <a:gd name="T15" fmla="*/ 220 h 220"/>
                <a:gd name="T16" fmla="*/ 197 w 241"/>
                <a:gd name="T17" fmla="*/ 66 h 220"/>
                <a:gd name="T18" fmla="*/ 131 w 241"/>
                <a:gd name="T19" fmla="*/ 220 h 220"/>
                <a:gd name="T20" fmla="*/ 109 w 241"/>
                <a:gd name="T21" fmla="*/ 220 h 220"/>
                <a:gd name="T22" fmla="*/ 44 w 241"/>
                <a:gd name="T23" fmla="*/ 66 h 220"/>
                <a:gd name="T24" fmla="*/ 44 w 241"/>
                <a:gd name="T25" fmla="*/ 220 h 220"/>
                <a:gd name="T26" fmla="*/ 0 w 241"/>
                <a:gd name="T2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1" h="220">
                  <a:moveTo>
                    <a:pt x="0" y="220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109" y="154"/>
                  </a:lnTo>
                  <a:lnTo>
                    <a:pt x="175" y="0"/>
                  </a:lnTo>
                  <a:lnTo>
                    <a:pt x="241" y="0"/>
                  </a:lnTo>
                  <a:lnTo>
                    <a:pt x="241" y="220"/>
                  </a:lnTo>
                  <a:lnTo>
                    <a:pt x="197" y="220"/>
                  </a:lnTo>
                  <a:lnTo>
                    <a:pt x="197" y="66"/>
                  </a:lnTo>
                  <a:lnTo>
                    <a:pt x="131" y="220"/>
                  </a:lnTo>
                  <a:lnTo>
                    <a:pt x="109" y="220"/>
                  </a:lnTo>
                  <a:lnTo>
                    <a:pt x="44" y="66"/>
                  </a:lnTo>
                  <a:lnTo>
                    <a:pt x="44" y="220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21061363" y="4776788"/>
              <a:ext cx="277813" cy="349250"/>
            </a:xfrm>
            <a:custGeom>
              <a:avLst/>
              <a:gdLst>
                <a:gd name="T0" fmla="*/ 0 w 175"/>
                <a:gd name="T1" fmla="*/ 0 h 220"/>
                <a:gd name="T2" fmla="*/ 175 w 175"/>
                <a:gd name="T3" fmla="*/ 0 h 220"/>
                <a:gd name="T4" fmla="*/ 175 w 175"/>
                <a:gd name="T5" fmla="*/ 44 h 220"/>
                <a:gd name="T6" fmla="*/ 110 w 175"/>
                <a:gd name="T7" fmla="*/ 44 h 220"/>
                <a:gd name="T8" fmla="*/ 110 w 175"/>
                <a:gd name="T9" fmla="*/ 220 h 220"/>
                <a:gd name="T10" fmla="*/ 66 w 175"/>
                <a:gd name="T11" fmla="*/ 220 h 220"/>
                <a:gd name="T12" fmla="*/ 66 w 175"/>
                <a:gd name="T13" fmla="*/ 44 h 220"/>
                <a:gd name="T14" fmla="*/ 0 w 175"/>
                <a:gd name="T15" fmla="*/ 44 h 220"/>
                <a:gd name="T16" fmla="*/ 0 w 175"/>
                <a:gd name="T1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20">
                  <a:moveTo>
                    <a:pt x="0" y="0"/>
                  </a:moveTo>
                  <a:lnTo>
                    <a:pt x="175" y="0"/>
                  </a:lnTo>
                  <a:lnTo>
                    <a:pt x="175" y="44"/>
                  </a:lnTo>
                  <a:lnTo>
                    <a:pt x="110" y="44"/>
                  </a:lnTo>
                  <a:lnTo>
                    <a:pt x="110" y="220"/>
                  </a:lnTo>
                  <a:lnTo>
                    <a:pt x="66" y="220"/>
                  </a:lnTo>
                  <a:lnTo>
                    <a:pt x="66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2631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11425237" cy="457200"/>
          </a:xfrm>
        </p:spPr>
        <p:txBody>
          <a:bodyPr rIns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4" name="Freeform 5"/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3D1EE9-2B80-40BD-BDBC-24FE247E9B85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20" name="Footer Placeholder 3">
              <a:extLst>
                <a:ext uri="{FF2B5EF4-FFF2-40B4-BE49-F238E27FC236}">
                  <a16:creationId xmlns:a16="http://schemas.microsoft.com/office/drawing/2014/main" id="{B53E3DE4-FCB3-4112-BB04-3F9F80E8F91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21" name="TextBox 25">
              <a:extLst>
                <a:ext uri="{FF2B5EF4-FFF2-40B4-BE49-F238E27FC236}">
                  <a16:creationId xmlns:a16="http://schemas.microsoft.com/office/drawing/2014/main" id="{8BB09BF7-6D5C-410D-B9C0-08691A43A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5 December 2024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2" name="Rectangle 26">
              <a:extLst>
                <a:ext uri="{FF2B5EF4-FFF2-40B4-BE49-F238E27FC236}">
                  <a16:creationId xmlns:a16="http://schemas.microsoft.com/office/drawing/2014/main" id="{3BB37C5A-EDBE-46DF-9A84-30F2B2790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id="{4E17B547-4F83-4AAE-B260-EFF5DBE4F6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4" name="Footer Placeholder 3">
              <a:extLst>
                <a:ext uri="{FF2B5EF4-FFF2-40B4-BE49-F238E27FC236}">
                  <a16:creationId xmlns:a16="http://schemas.microsoft.com/office/drawing/2014/main" id="{8EBAF093-0481-4F71-9AB6-8EA56E6623A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954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 line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48" y="2286000"/>
            <a:ext cx="9521825" cy="105111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One-line title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4257741"/>
            <a:ext cx="1978025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>
          <a:xfrm>
            <a:off x="381000" y="384048"/>
            <a:ext cx="2384269" cy="432000"/>
            <a:chOff x="3024188" y="2847975"/>
            <a:chExt cx="18767426" cy="3400426"/>
          </a:xfrm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3024188" y="2847975"/>
              <a:ext cx="5908675" cy="3155950"/>
            </a:xfrm>
            <a:custGeom>
              <a:avLst/>
              <a:gdLst>
                <a:gd name="T0" fmla="*/ 134 w 170"/>
                <a:gd name="T1" fmla="*/ 3 h 90"/>
                <a:gd name="T2" fmla="*/ 122 w 170"/>
                <a:gd name="T3" fmla="*/ 52 h 90"/>
                <a:gd name="T4" fmla="*/ 109 w 170"/>
                <a:gd name="T5" fmla="*/ 3 h 90"/>
                <a:gd name="T6" fmla="*/ 74 w 170"/>
                <a:gd name="T7" fmla="*/ 3 h 90"/>
                <a:gd name="T8" fmla="*/ 74 w 170"/>
                <a:gd name="T9" fmla="*/ 21 h 90"/>
                <a:gd name="T10" fmla="*/ 40 w 170"/>
                <a:gd name="T11" fmla="*/ 1 h 90"/>
                <a:gd name="T12" fmla="*/ 4 w 170"/>
                <a:gd name="T13" fmla="*/ 31 h 90"/>
                <a:gd name="T14" fmla="*/ 28 w 170"/>
                <a:gd name="T15" fmla="*/ 31 h 90"/>
                <a:gd name="T16" fmla="*/ 39 w 170"/>
                <a:gd name="T17" fmla="*/ 20 h 90"/>
                <a:gd name="T18" fmla="*/ 50 w 170"/>
                <a:gd name="T19" fmla="*/ 28 h 90"/>
                <a:gd name="T20" fmla="*/ 39 w 170"/>
                <a:gd name="T21" fmla="*/ 35 h 90"/>
                <a:gd name="T22" fmla="*/ 31 w 170"/>
                <a:gd name="T23" fmla="*/ 35 h 90"/>
                <a:gd name="T24" fmla="*/ 31 w 170"/>
                <a:gd name="T25" fmla="*/ 51 h 90"/>
                <a:gd name="T26" fmla="*/ 38 w 170"/>
                <a:gd name="T27" fmla="*/ 51 h 90"/>
                <a:gd name="T28" fmla="*/ 48 w 170"/>
                <a:gd name="T29" fmla="*/ 60 h 90"/>
                <a:gd name="T30" fmla="*/ 38 w 170"/>
                <a:gd name="T31" fmla="*/ 70 h 90"/>
                <a:gd name="T32" fmla="*/ 25 w 170"/>
                <a:gd name="T33" fmla="*/ 54 h 90"/>
                <a:gd name="T34" fmla="*/ 1 w 170"/>
                <a:gd name="T35" fmla="*/ 54 h 90"/>
                <a:gd name="T36" fmla="*/ 38 w 170"/>
                <a:gd name="T37" fmla="*/ 90 h 90"/>
                <a:gd name="T38" fmla="*/ 74 w 170"/>
                <a:gd name="T39" fmla="*/ 71 h 90"/>
                <a:gd name="T40" fmla="*/ 74 w 170"/>
                <a:gd name="T41" fmla="*/ 88 h 90"/>
                <a:gd name="T42" fmla="*/ 98 w 170"/>
                <a:gd name="T43" fmla="*/ 88 h 90"/>
                <a:gd name="T44" fmla="*/ 98 w 170"/>
                <a:gd name="T45" fmla="*/ 34 h 90"/>
                <a:gd name="T46" fmla="*/ 111 w 170"/>
                <a:gd name="T47" fmla="*/ 88 h 90"/>
                <a:gd name="T48" fmla="*/ 132 w 170"/>
                <a:gd name="T49" fmla="*/ 88 h 90"/>
                <a:gd name="T50" fmla="*/ 146 w 170"/>
                <a:gd name="T51" fmla="*/ 34 h 90"/>
                <a:gd name="T52" fmla="*/ 146 w 170"/>
                <a:gd name="T53" fmla="*/ 88 h 90"/>
                <a:gd name="T54" fmla="*/ 170 w 170"/>
                <a:gd name="T55" fmla="*/ 88 h 90"/>
                <a:gd name="T56" fmla="*/ 170 w 170"/>
                <a:gd name="T57" fmla="*/ 3 h 90"/>
                <a:gd name="T58" fmla="*/ 134 w 170"/>
                <a:gd name="T59" fmla="*/ 3 h 90"/>
                <a:gd name="T60" fmla="*/ 74 w 170"/>
                <a:gd name="T61" fmla="*/ 52 h 90"/>
                <a:gd name="T62" fmla="*/ 64 w 170"/>
                <a:gd name="T63" fmla="*/ 42 h 90"/>
                <a:gd name="T64" fmla="*/ 74 w 170"/>
                <a:gd name="T65" fmla="*/ 31 h 90"/>
                <a:gd name="T66" fmla="*/ 74 w 170"/>
                <a:gd name="T6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90">
                  <a:moveTo>
                    <a:pt x="134" y="3"/>
                  </a:moveTo>
                  <a:cubicBezTo>
                    <a:pt x="122" y="52"/>
                    <a:pt x="122" y="52"/>
                    <a:pt x="122" y="5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5"/>
                    <a:pt x="54" y="1"/>
                    <a:pt x="40" y="1"/>
                  </a:cubicBezTo>
                  <a:cubicBezTo>
                    <a:pt x="23" y="0"/>
                    <a:pt x="5" y="8"/>
                    <a:pt x="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4"/>
                    <a:pt x="33" y="20"/>
                    <a:pt x="39" y="20"/>
                  </a:cubicBezTo>
                  <a:cubicBezTo>
                    <a:pt x="46" y="20"/>
                    <a:pt x="50" y="23"/>
                    <a:pt x="50" y="28"/>
                  </a:cubicBezTo>
                  <a:cubicBezTo>
                    <a:pt x="49" y="32"/>
                    <a:pt x="47" y="35"/>
                    <a:pt x="3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2" y="51"/>
                    <a:pt x="48" y="54"/>
                    <a:pt x="48" y="60"/>
                  </a:cubicBezTo>
                  <a:cubicBezTo>
                    <a:pt x="49" y="67"/>
                    <a:pt x="44" y="70"/>
                    <a:pt x="38" y="70"/>
                  </a:cubicBezTo>
                  <a:cubicBezTo>
                    <a:pt x="27" y="69"/>
                    <a:pt x="25" y="61"/>
                    <a:pt x="2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9"/>
                    <a:pt x="0" y="90"/>
                    <a:pt x="38" y="90"/>
                  </a:cubicBezTo>
                  <a:cubicBezTo>
                    <a:pt x="57" y="90"/>
                    <a:pt x="70" y="82"/>
                    <a:pt x="74" y="71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3"/>
                    <a:pt x="170" y="3"/>
                    <a:pt x="170" y="3"/>
                  </a:cubicBezTo>
                  <a:lnTo>
                    <a:pt x="134" y="3"/>
                  </a:lnTo>
                  <a:close/>
                  <a:moveTo>
                    <a:pt x="74" y="52"/>
                  </a:moveTo>
                  <a:cubicBezTo>
                    <a:pt x="71" y="46"/>
                    <a:pt x="66" y="43"/>
                    <a:pt x="64" y="42"/>
                  </a:cubicBezTo>
                  <a:cubicBezTo>
                    <a:pt x="69" y="40"/>
                    <a:pt x="72" y="37"/>
                    <a:pt x="74" y="31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9871076" y="2952750"/>
              <a:ext cx="868363" cy="1192213"/>
            </a:xfrm>
            <a:custGeom>
              <a:avLst/>
              <a:gdLst>
                <a:gd name="T0" fmla="*/ 19 w 25"/>
                <a:gd name="T1" fmla="*/ 10 h 34"/>
                <a:gd name="T2" fmla="*/ 13 w 25"/>
                <a:gd name="T3" fmla="*/ 5 h 34"/>
                <a:gd name="T4" fmla="*/ 8 w 25"/>
                <a:gd name="T5" fmla="*/ 9 h 34"/>
                <a:gd name="T6" fmla="*/ 11 w 25"/>
                <a:gd name="T7" fmla="*/ 13 h 34"/>
                <a:gd name="T8" fmla="*/ 16 w 25"/>
                <a:gd name="T9" fmla="*/ 14 h 34"/>
                <a:gd name="T10" fmla="*/ 25 w 25"/>
                <a:gd name="T11" fmla="*/ 24 h 34"/>
                <a:gd name="T12" fmla="*/ 13 w 25"/>
                <a:gd name="T13" fmla="*/ 34 h 34"/>
                <a:gd name="T14" fmla="*/ 0 w 25"/>
                <a:gd name="T15" fmla="*/ 24 h 34"/>
                <a:gd name="T16" fmla="*/ 6 w 25"/>
                <a:gd name="T17" fmla="*/ 22 h 34"/>
                <a:gd name="T18" fmla="*/ 13 w 25"/>
                <a:gd name="T19" fmla="*/ 28 h 34"/>
                <a:gd name="T20" fmla="*/ 19 w 25"/>
                <a:gd name="T21" fmla="*/ 24 h 34"/>
                <a:gd name="T22" fmla="*/ 15 w 25"/>
                <a:gd name="T23" fmla="*/ 20 h 34"/>
                <a:gd name="T24" fmla="*/ 10 w 25"/>
                <a:gd name="T25" fmla="*/ 19 h 34"/>
                <a:gd name="T26" fmla="*/ 1 w 25"/>
                <a:gd name="T27" fmla="*/ 10 h 34"/>
                <a:gd name="T28" fmla="*/ 13 w 25"/>
                <a:gd name="T29" fmla="*/ 0 h 34"/>
                <a:gd name="T30" fmla="*/ 25 w 25"/>
                <a:gd name="T31" fmla="*/ 8 h 34"/>
                <a:gd name="T32" fmla="*/ 19 w 25"/>
                <a:gd name="T33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4">
                  <a:moveTo>
                    <a:pt x="19" y="10"/>
                  </a:moveTo>
                  <a:cubicBezTo>
                    <a:pt x="19" y="8"/>
                    <a:pt x="17" y="5"/>
                    <a:pt x="13" y="5"/>
                  </a:cubicBezTo>
                  <a:cubicBezTo>
                    <a:pt x="10" y="5"/>
                    <a:pt x="8" y="7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15"/>
                    <a:pt x="25" y="19"/>
                    <a:pt x="25" y="24"/>
                  </a:cubicBezTo>
                  <a:cubicBezTo>
                    <a:pt x="25" y="29"/>
                    <a:pt x="21" y="34"/>
                    <a:pt x="13" y="34"/>
                  </a:cubicBezTo>
                  <a:cubicBezTo>
                    <a:pt x="4" y="34"/>
                    <a:pt x="1" y="28"/>
                    <a:pt x="0" y="2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9" y="28"/>
                    <a:pt x="13" y="28"/>
                  </a:cubicBezTo>
                  <a:cubicBezTo>
                    <a:pt x="17" y="28"/>
                    <a:pt x="19" y="27"/>
                    <a:pt x="19" y="24"/>
                  </a:cubicBezTo>
                  <a:cubicBezTo>
                    <a:pt x="19" y="22"/>
                    <a:pt x="17" y="21"/>
                    <a:pt x="15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5" y="18"/>
                    <a:pt x="1" y="15"/>
                    <a:pt x="1" y="10"/>
                  </a:cubicBezTo>
                  <a:cubicBezTo>
                    <a:pt x="1" y="4"/>
                    <a:pt x="7" y="0"/>
                    <a:pt x="13" y="0"/>
                  </a:cubicBezTo>
                  <a:cubicBezTo>
                    <a:pt x="21" y="0"/>
                    <a:pt x="24" y="4"/>
                    <a:pt x="25" y="8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10844213" y="3303588"/>
              <a:ext cx="798513" cy="841375"/>
            </a:xfrm>
            <a:custGeom>
              <a:avLst/>
              <a:gdLst>
                <a:gd name="T0" fmla="*/ 6 w 23"/>
                <a:gd name="T1" fmla="*/ 12 h 24"/>
                <a:gd name="T2" fmla="*/ 12 w 23"/>
                <a:gd name="T3" fmla="*/ 18 h 24"/>
                <a:gd name="T4" fmla="*/ 17 w 23"/>
                <a:gd name="T5" fmla="*/ 15 h 24"/>
                <a:gd name="T6" fmla="*/ 23 w 23"/>
                <a:gd name="T7" fmla="*/ 16 h 24"/>
                <a:gd name="T8" fmla="*/ 12 w 23"/>
                <a:gd name="T9" fmla="*/ 24 h 24"/>
                <a:gd name="T10" fmla="*/ 0 w 23"/>
                <a:gd name="T11" fmla="*/ 12 h 24"/>
                <a:gd name="T12" fmla="*/ 12 w 23"/>
                <a:gd name="T13" fmla="*/ 0 h 24"/>
                <a:gd name="T14" fmla="*/ 23 w 23"/>
                <a:gd name="T15" fmla="*/ 7 h 24"/>
                <a:gd name="T16" fmla="*/ 17 w 23"/>
                <a:gd name="T17" fmla="*/ 9 h 24"/>
                <a:gd name="T18" fmla="*/ 12 w 23"/>
                <a:gd name="T19" fmla="*/ 5 h 24"/>
                <a:gd name="T20" fmla="*/ 6 w 23"/>
                <a:gd name="T2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4">
                  <a:moveTo>
                    <a:pt x="6" y="12"/>
                  </a:moveTo>
                  <a:cubicBezTo>
                    <a:pt x="6" y="16"/>
                    <a:pt x="9" y="18"/>
                    <a:pt x="12" y="18"/>
                  </a:cubicBezTo>
                  <a:cubicBezTo>
                    <a:pt x="15" y="18"/>
                    <a:pt x="17" y="16"/>
                    <a:pt x="17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20"/>
                    <a:pt x="18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2" y="4"/>
                    <a:pt x="23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7"/>
                    <a:pt x="15" y="5"/>
                    <a:pt x="12" y="5"/>
                  </a:cubicBezTo>
                  <a:cubicBezTo>
                    <a:pt x="9" y="5"/>
                    <a:pt x="6" y="8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11747501" y="2917825"/>
              <a:ext cx="277813" cy="1192213"/>
            </a:xfrm>
            <a:custGeom>
              <a:avLst/>
              <a:gdLst>
                <a:gd name="T0" fmla="*/ 4 w 8"/>
                <a:gd name="T1" fmla="*/ 0 h 34"/>
                <a:gd name="T2" fmla="*/ 8 w 8"/>
                <a:gd name="T3" fmla="*/ 4 h 34"/>
                <a:gd name="T4" fmla="*/ 4 w 8"/>
                <a:gd name="T5" fmla="*/ 8 h 34"/>
                <a:gd name="T6" fmla="*/ 0 w 8"/>
                <a:gd name="T7" fmla="*/ 4 h 34"/>
                <a:gd name="T8" fmla="*/ 4 w 8"/>
                <a:gd name="T9" fmla="*/ 0 h 34"/>
                <a:gd name="T10" fmla="*/ 1 w 8"/>
                <a:gd name="T11" fmla="*/ 34 h 34"/>
                <a:gd name="T12" fmla="*/ 1 w 8"/>
                <a:gd name="T13" fmla="*/ 11 h 34"/>
                <a:gd name="T14" fmla="*/ 7 w 8"/>
                <a:gd name="T15" fmla="*/ 11 h 34"/>
                <a:gd name="T16" fmla="*/ 7 w 8"/>
                <a:gd name="T17" fmla="*/ 34 h 34"/>
                <a:gd name="T18" fmla="*/ 1 w 8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4">
                  <a:moveTo>
                    <a:pt x="4" y="0"/>
                  </a:move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4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34"/>
                    <a:pt x="7" y="34"/>
                    <a:pt x="7" y="34"/>
                  </a:cubicBezTo>
                  <a:lnTo>
                    <a:pt x="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2165013" y="3303588"/>
              <a:ext cx="763588" cy="841375"/>
            </a:xfrm>
            <a:custGeom>
              <a:avLst/>
              <a:gdLst>
                <a:gd name="T0" fmla="*/ 22 w 22"/>
                <a:gd name="T1" fmla="*/ 17 h 24"/>
                <a:gd name="T2" fmla="*/ 12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5 h 24"/>
                <a:gd name="T18" fmla="*/ 22 w 22"/>
                <a:gd name="T19" fmla="*/ 17 h 24"/>
                <a:gd name="T20" fmla="*/ 16 w 22"/>
                <a:gd name="T21" fmla="*/ 9 h 24"/>
                <a:gd name="T22" fmla="*/ 11 w 22"/>
                <a:gd name="T23" fmla="*/ 5 h 24"/>
                <a:gd name="T24" fmla="*/ 6 w 22"/>
                <a:gd name="T25" fmla="*/ 9 h 24"/>
                <a:gd name="T26" fmla="*/ 16 w 22"/>
                <a:gd name="T2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2" y="4"/>
                    <a:pt x="22" y="12"/>
                  </a:cubicBezTo>
                  <a:cubicBezTo>
                    <a:pt x="22" y="12"/>
                    <a:pt x="22" y="13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6" y="17"/>
                    <a:pt x="17" y="15"/>
                  </a:cubicBezTo>
                  <a:lnTo>
                    <a:pt x="22" y="17"/>
                  </a:lnTo>
                  <a:close/>
                  <a:moveTo>
                    <a:pt x="16" y="9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7"/>
                    <a:pt x="6" y="9"/>
                  </a:cubicBez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13103226" y="3303588"/>
              <a:ext cx="730250" cy="806450"/>
            </a:xfrm>
            <a:custGeom>
              <a:avLst/>
              <a:gdLst>
                <a:gd name="T0" fmla="*/ 6 w 21"/>
                <a:gd name="T1" fmla="*/ 23 h 23"/>
                <a:gd name="T2" fmla="*/ 0 w 21"/>
                <a:gd name="T3" fmla="*/ 23 h 23"/>
                <a:gd name="T4" fmla="*/ 0 w 21"/>
                <a:gd name="T5" fmla="*/ 0 h 23"/>
                <a:gd name="T6" fmla="*/ 6 w 21"/>
                <a:gd name="T7" fmla="*/ 0 h 23"/>
                <a:gd name="T8" fmla="*/ 6 w 21"/>
                <a:gd name="T9" fmla="*/ 3 h 23"/>
                <a:gd name="T10" fmla="*/ 13 w 21"/>
                <a:gd name="T11" fmla="*/ 0 h 23"/>
                <a:gd name="T12" fmla="*/ 21 w 21"/>
                <a:gd name="T13" fmla="*/ 9 h 23"/>
                <a:gd name="T14" fmla="*/ 21 w 21"/>
                <a:gd name="T15" fmla="*/ 23 h 23"/>
                <a:gd name="T16" fmla="*/ 15 w 21"/>
                <a:gd name="T17" fmla="*/ 23 h 23"/>
                <a:gd name="T18" fmla="*/ 15 w 21"/>
                <a:gd name="T19" fmla="*/ 10 h 23"/>
                <a:gd name="T20" fmla="*/ 10 w 21"/>
                <a:gd name="T21" fmla="*/ 5 h 23"/>
                <a:gd name="T22" fmla="*/ 6 w 21"/>
                <a:gd name="T23" fmla="*/ 10 h 23"/>
                <a:gd name="T24" fmla="*/ 6 w 21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3">
                  <a:moveTo>
                    <a:pt x="6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10" y="0"/>
                    <a:pt x="13" y="0"/>
                  </a:cubicBezTo>
                  <a:cubicBezTo>
                    <a:pt x="18" y="0"/>
                    <a:pt x="21" y="4"/>
                    <a:pt x="21" y="9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13971588" y="3303588"/>
              <a:ext cx="800100" cy="841375"/>
            </a:xfrm>
            <a:custGeom>
              <a:avLst/>
              <a:gdLst>
                <a:gd name="T0" fmla="*/ 6 w 23"/>
                <a:gd name="T1" fmla="*/ 12 h 24"/>
                <a:gd name="T2" fmla="*/ 12 w 23"/>
                <a:gd name="T3" fmla="*/ 18 h 24"/>
                <a:gd name="T4" fmla="*/ 17 w 23"/>
                <a:gd name="T5" fmla="*/ 15 h 24"/>
                <a:gd name="T6" fmla="*/ 23 w 23"/>
                <a:gd name="T7" fmla="*/ 16 h 24"/>
                <a:gd name="T8" fmla="*/ 12 w 23"/>
                <a:gd name="T9" fmla="*/ 24 h 24"/>
                <a:gd name="T10" fmla="*/ 0 w 23"/>
                <a:gd name="T11" fmla="*/ 12 h 24"/>
                <a:gd name="T12" fmla="*/ 12 w 23"/>
                <a:gd name="T13" fmla="*/ 0 h 24"/>
                <a:gd name="T14" fmla="*/ 22 w 23"/>
                <a:gd name="T15" fmla="*/ 7 h 24"/>
                <a:gd name="T16" fmla="*/ 17 w 23"/>
                <a:gd name="T17" fmla="*/ 9 h 24"/>
                <a:gd name="T18" fmla="*/ 12 w 23"/>
                <a:gd name="T19" fmla="*/ 5 h 24"/>
                <a:gd name="T20" fmla="*/ 6 w 23"/>
                <a:gd name="T2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4">
                  <a:moveTo>
                    <a:pt x="6" y="12"/>
                  </a:moveTo>
                  <a:cubicBezTo>
                    <a:pt x="6" y="16"/>
                    <a:pt x="9" y="18"/>
                    <a:pt x="12" y="18"/>
                  </a:cubicBezTo>
                  <a:cubicBezTo>
                    <a:pt x="15" y="18"/>
                    <a:pt x="17" y="16"/>
                    <a:pt x="17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1" y="20"/>
                    <a:pt x="18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1" y="4"/>
                    <a:pt x="22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7"/>
                    <a:pt x="15" y="5"/>
                    <a:pt x="12" y="5"/>
                  </a:cubicBezTo>
                  <a:cubicBezTo>
                    <a:pt x="9" y="5"/>
                    <a:pt x="6" y="8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/>
            <p:cNvSpPr>
              <a:spLocks noEditPoints="1"/>
            </p:cNvSpPr>
            <p:nvPr userDrawn="1"/>
          </p:nvSpPr>
          <p:spPr bwMode="auto">
            <a:xfrm>
              <a:off x="14839951" y="3303588"/>
              <a:ext cx="800100" cy="841375"/>
            </a:xfrm>
            <a:custGeom>
              <a:avLst/>
              <a:gdLst>
                <a:gd name="T0" fmla="*/ 22 w 23"/>
                <a:gd name="T1" fmla="*/ 17 h 24"/>
                <a:gd name="T2" fmla="*/ 12 w 23"/>
                <a:gd name="T3" fmla="*/ 24 h 24"/>
                <a:gd name="T4" fmla="*/ 0 w 23"/>
                <a:gd name="T5" fmla="*/ 12 h 24"/>
                <a:gd name="T6" fmla="*/ 11 w 23"/>
                <a:gd name="T7" fmla="*/ 0 h 24"/>
                <a:gd name="T8" fmla="*/ 23 w 23"/>
                <a:gd name="T9" fmla="*/ 12 h 24"/>
                <a:gd name="T10" fmla="*/ 23 w 23"/>
                <a:gd name="T11" fmla="*/ 14 h 24"/>
                <a:gd name="T12" fmla="*/ 6 w 23"/>
                <a:gd name="T13" fmla="*/ 14 h 24"/>
                <a:gd name="T14" fmla="*/ 12 w 23"/>
                <a:gd name="T15" fmla="*/ 19 h 24"/>
                <a:gd name="T16" fmla="*/ 17 w 23"/>
                <a:gd name="T17" fmla="*/ 15 h 24"/>
                <a:gd name="T18" fmla="*/ 22 w 23"/>
                <a:gd name="T19" fmla="*/ 17 h 24"/>
                <a:gd name="T20" fmla="*/ 16 w 23"/>
                <a:gd name="T21" fmla="*/ 9 h 24"/>
                <a:gd name="T22" fmla="*/ 11 w 23"/>
                <a:gd name="T23" fmla="*/ 5 h 24"/>
                <a:gd name="T24" fmla="*/ 6 w 23"/>
                <a:gd name="T25" fmla="*/ 9 h 24"/>
                <a:gd name="T26" fmla="*/ 16 w 23"/>
                <a:gd name="T2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6" y="24"/>
                    <a:pt x="0" y="20"/>
                    <a:pt x="0" y="12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3" y="4"/>
                    <a:pt x="23" y="12"/>
                  </a:cubicBezTo>
                  <a:cubicBezTo>
                    <a:pt x="23" y="12"/>
                    <a:pt x="23" y="13"/>
                    <a:pt x="23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6" y="17"/>
                    <a:pt x="17" y="15"/>
                  </a:cubicBezTo>
                  <a:lnTo>
                    <a:pt x="22" y="17"/>
                  </a:lnTo>
                  <a:close/>
                  <a:moveTo>
                    <a:pt x="16" y="9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7"/>
                    <a:pt x="6" y="9"/>
                  </a:cubicBez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Oval 13"/>
            <p:cNvSpPr>
              <a:spLocks noChangeArrowheads="1"/>
            </p:cNvSpPr>
            <p:nvPr userDrawn="1"/>
          </p:nvSpPr>
          <p:spPr bwMode="auto">
            <a:xfrm>
              <a:off x="15744826" y="3829050"/>
              <a:ext cx="312738" cy="3159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auto">
            <a:xfrm>
              <a:off x="9836151" y="4776788"/>
              <a:ext cx="1146175" cy="1155700"/>
            </a:xfrm>
            <a:custGeom>
              <a:avLst/>
              <a:gdLst>
                <a:gd name="T0" fmla="*/ 503 w 722"/>
                <a:gd name="T1" fmla="*/ 552 h 728"/>
                <a:gd name="T2" fmla="*/ 219 w 722"/>
                <a:gd name="T3" fmla="*/ 552 h 728"/>
                <a:gd name="T4" fmla="*/ 153 w 722"/>
                <a:gd name="T5" fmla="*/ 728 h 728"/>
                <a:gd name="T6" fmla="*/ 0 w 722"/>
                <a:gd name="T7" fmla="*/ 728 h 728"/>
                <a:gd name="T8" fmla="*/ 285 w 722"/>
                <a:gd name="T9" fmla="*/ 0 h 728"/>
                <a:gd name="T10" fmla="*/ 438 w 722"/>
                <a:gd name="T11" fmla="*/ 0 h 728"/>
                <a:gd name="T12" fmla="*/ 722 w 722"/>
                <a:gd name="T13" fmla="*/ 728 h 728"/>
                <a:gd name="T14" fmla="*/ 569 w 722"/>
                <a:gd name="T15" fmla="*/ 728 h 728"/>
                <a:gd name="T16" fmla="*/ 503 w 722"/>
                <a:gd name="T17" fmla="*/ 552 h 728"/>
                <a:gd name="T18" fmla="*/ 263 w 722"/>
                <a:gd name="T19" fmla="*/ 419 h 728"/>
                <a:gd name="T20" fmla="*/ 460 w 722"/>
                <a:gd name="T21" fmla="*/ 419 h 728"/>
                <a:gd name="T22" fmla="*/ 350 w 722"/>
                <a:gd name="T23" fmla="*/ 154 h 728"/>
                <a:gd name="T24" fmla="*/ 263 w 722"/>
                <a:gd name="T25" fmla="*/ 41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2" h="728">
                  <a:moveTo>
                    <a:pt x="503" y="552"/>
                  </a:moveTo>
                  <a:lnTo>
                    <a:pt x="219" y="552"/>
                  </a:lnTo>
                  <a:lnTo>
                    <a:pt x="153" y="728"/>
                  </a:lnTo>
                  <a:lnTo>
                    <a:pt x="0" y="728"/>
                  </a:lnTo>
                  <a:lnTo>
                    <a:pt x="285" y="0"/>
                  </a:lnTo>
                  <a:lnTo>
                    <a:pt x="438" y="0"/>
                  </a:lnTo>
                  <a:lnTo>
                    <a:pt x="722" y="728"/>
                  </a:lnTo>
                  <a:lnTo>
                    <a:pt x="569" y="728"/>
                  </a:lnTo>
                  <a:lnTo>
                    <a:pt x="503" y="552"/>
                  </a:lnTo>
                  <a:close/>
                  <a:moveTo>
                    <a:pt x="263" y="419"/>
                  </a:moveTo>
                  <a:lnTo>
                    <a:pt x="460" y="419"/>
                  </a:lnTo>
                  <a:lnTo>
                    <a:pt x="350" y="154"/>
                  </a:lnTo>
                  <a:lnTo>
                    <a:pt x="263" y="4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/>
            <p:cNvSpPr>
              <a:spLocks noEditPoints="1"/>
            </p:cNvSpPr>
            <p:nvPr userDrawn="1"/>
          </p:nvSpPr>
          <p:spPr bwMode="auto">
            <a:xfrm>
              <a:off x="11087101" y="5091113"/>
              <a:ext cx="833438" cy="11572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1 h 33"/>
                <a:gd name="T4" fmla="*/ 6 w 24"/>
                <a:gd name="T5" fmla="*/ 1 h 33"/>
                <a:gd name="T6" fmla="*/ 6 w 24"/>
                <a:gd name="T7" fmla="*/ 4 h 33"/>
                <a:gd name="T8" fmla="*/ 13 w 24"/>
                <a:gd name="T9" fmla="*/ 0 h 33"/>
                <a:gd name="T10" fmla="*/ 24 w 24"/>
                <a:gd name="T11" fmla="*/ 12 h 33"/>
                <a:gd name="T12" fmla="*/ 13 w 24"/>
                <a:gd name="T13" fmla="*/ 24 h 33"/>
                <a:gd name="T14" fmla="*/ 7 w 24"/>
                <a:gd name="T15" fmla="*/ 22 h 33"/>
                <a:gd name="T16" fmla="*/ 7 w 24"/>
                <a:gd name="T17" fmla="*/ 33 h 33"/>
                <a:gd name="T18" fmla="*/ 0 w 24"/>
                <a:gd name="T19" fmla="*/ 33 h 33"/>
                <a:gd name="T20" fmla="*/ 12 w 24"/>
                <a:gd name="T21" fmla="*/ 6 h 33"/>
                <a:gd name="T22" fmla="*/ 6 w 24"/>
                <a:gd name="T23" fmla="*/ 12 h 33"/>
                <a:gd name="T24" fmla="*/ 12 w 24"/>
                <a:gd name="T25" fmla="*/ 19 h 33"/>
                <a:gd name="T26" fmla="*/ 18 w 24"/>
                <a:gd name="T27" fmla="*/ 12 h 33"/>
                <a:gd name="T28" fmla="*/ 12 w 24"/>
                <a:gd name="T2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20" y="0"/>
                    <a:pt x="24" y="5"/>
                    <a:pt x="24" y="12"/>
                  </a:cubicBezTo>
                  <a:cubicBezTo>
                    <a:pt x="24" y="19"/>
                    <a:pt x="20" y="24"/>
                    <a:pt x="13" y="24"/>
                  </a:cubicBezTo>
                  <a:cubicBezTo>
                    <a:pt x="10" y="24"/>
                    <a:pt x="8" y="23"/>
                    <a:pt x="7" y="22"/>
                  </a:cubicBezTo>
                  <a:cubicBezTo>
                    <a:pt x="7" y="33"/>
                    <a:pt x="7" y="33"/>
                    <a:pt x="7" y="33"/>
                  </a:cubicBezTo>
                  <a:lnTo>
                    <a:pt x="0" y="33"/>
                  </a:lnTo>
                  <a:close/>
                  <a:moveTo>
                    <a:pt x="12" y="6"/>
                  </a:moveTo>
                  <a:cubicBezTo>
                    <a:pt x="9" y="6"/>
                    <a:pt x="6" y="8"/>
                    <a:pt x="6" y="12"/>
                  </a:cubicBezTo>
                  <a:cubicBezTo>
                    <a:pt x="6" y="16"/>
                    <a:pt x="9" y="19"/>
                    <a:pt x="12" y="19"/>
                  </a:cubicBezTo>
                  <a:cubicBezTo>
                    <a:pt x="15" y="19"/>
                    <a:pt x="18" y="16"/>
                    <a:pt x="18" y="12"/>
                  </a:cubicBezTo>
                  <a:cubicBezTo>
                    <a:pt x="18" y="8"/>
                    <a:pt x="15" y="6"/>
                    <a:pt x="1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/>
            <p:cNvSpPr>
              <a:spLocks noEditPoints="1"/>
            </p:cNvSpPr>
            <p:nvPr userDrawn="1"/>
          </p:nvSpPr>
          <p:spPr bwMode="auto">
            <a:xfrm>
              <a:off x="12060238" y="5091113"/>
              <a:ext cx="833438" cy="11572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1 h 33"/>
                <a:gd name="T4" fmla="*/ 6 w 24"/>
                <a:gd name="T5" fmla="*/ 1 h 33"/>
                <a:gd name="T6" fmla="*/ 6 w 24"/>
                <a:gd name="T7" fmla="*/ 4 h 33"/>
                <a:gd name="T8" fmla="*/ 13 w 24"/>
                <a:gd name="T9" fmla="*/ 0 h 33"/>
                <a:gd name="T10" fmla="*/ 24 w 24"/>
                <a:gd name="T11" fmla="*/ 12 h 33"/>
                <a:gd name="T12" fmla="*/ 13 w 24"/>
                <a:gd name="T13" fmla="*/ 24 h 33"/>
                <a:gd name="T14" fmla="*/ 6 w 24"/>
                <a:gd name="T15" fmla="*/ 22 h 33"/>
                <a:gd name="T16" fmla="*/ 6 w 24"/>
                <a:gd name="T17" fmla="*/ 33 h 33"/>
                <a:gd name="T18" fmla="*/ 0 w 24"/>
                <a:gd name="T19" fmla="*/ 33 h 33"/>
                <a:gd name="T20" fmla="*/ 12 w 24"/>
                <a:gd name="T21" fmla="*/ 6 h 33"/>
                <a:gd name="T22" fmla="*/ 6 w 24"/>
                <a:gd name="T23" fmla="*/ 12 h 33"/>
                <a:gd name="T24" fmla="*/ 12 w 24"/>
                <a:gd name="T25" fmla="*/ 19 h 33"/>
                <a:gd name="T26" fmla="*/ 18 w 24"/>
                <a:gd name="T27" fmla="*/ 12 h 33"/>
                <a:gd name="T28" fmla="*/ 12 w 24"/>
                <a:gd name="T2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20" y="0"/>
                    <a:pt x="24" y="5"/>
                    <a:pt x="24" y="12"/>
                  </a:cubicBezTo>
                  <a:cubicBezTo>
                    <a:pt x="24" y="19"/>
                    <a:pt x="19" y="24"/>
                    <a:pt x="13" y="24"/>
                  </a:cubicBezTo>
                  <a:cubicBezTo>
                    <a:pt x="10" y="24"/>
                    <a:pt x="7" y="23"/>
                    <a:pt x="6" y="22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0" y="33"/>
                  </a:lnTo>
                  <a:close/>
                  <a:moveTo>
                    <a:pt x="12" y="6"/>
                  </a:moveTo>
                  <a:cubicBezTo>
                    <a:pt x="9" y="6"/>
                    <a:pt x="6" y="8"/>
                    <a:pt x="6" y="12"/>
                  </a:cubicBezTo>
                  <a:cubicBezTo>
                    <a:pt x="6" y="16"/>
                    <a:pt x="9" y="19"/>
                    <a:pt x="12" y="19"/>
                  </a:cubicBezTo>
                  <a:cubicBezTo>
                    <a:pt x="15" y="19"/>
                    <a:pt x="18" y="16"/>
                    <a:pt x="18" y="12"/>
                  </a:cubicBezTo>
                  <a:cubicBezTo>
                    <a:pt x="18" y="8"/>
                    <a:pt x="15" y="6"/>
                    <a:pt x="1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17"/>
            <p:cNvSpPr>
              <a:spLocks noChangeArrowheads="1"/>
            </p:cNvSpPr>
            <p:nvPr userDrawn="1"/>
          </p:nvSpPr>
          <p:spPr bwMode="auto">
            <a:xfrm>
              <a:off x="13033376" y="4741863"/>
              <a:ext cx="207963" cy="1190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/>
            <p:cNvSpPr>
              <a:spLocks noEditPoints="1"/>
            </p:cNvSpPr>
            <p:nvPr userDrawn="1"/>
          </p:nvSpPr>
          <p:spPr bwMode="auto">
            <a:xfrm>
              <a:off x="13450888" y="4705350"/>
              <a:ext cx="242888" cy="1227138"/>
            </a:xfrm>
            <a:custGeom>
              <a:avLst/>
              <a:gdLst>
                <a:gd name="T0" fmla="*/ 4 w 7"/>
                <a:gd name="T1" fmla="*/ 0 h 35"/>
                <a:gd name="T2" fmla="*/ 7 w 7"/>
                <a:gd name="T3" fmla="*/ 4 h 35"/>
                <a:gd name="T4" fmla="*/ 4 w 7"/>
                <a:gd name="T5" fmla="*/ 8 h 35"/>
                <a:gd name="T6" fmla="*/ 0 w 7"/>
                <a:gd name="T7" fmla="*/ 4 h 35"/>
                <a:gd name="T8" fmla="*/ 4 w 7"/>
                <a:gd name="T9" fmla="*/ 0 h 35"/>
                <a:gd name="T10" fmla="*/ 1 w 7"/>
                <a:gd name="T11" fmla="*/ 35 h 35"/>
                <a:gd name="T12" fmla="*/ 1 w 7"/>
                <a:gd name="T13" fmla="*/ 12 h 35"/>
                <a:gd name="T14" fmla="*/ 7 w 7"/>
                <a:gd name="T15" fmla="*/ 12 h 35"/>
                <a:gd name="T16" fmla="*/ 7 w 7"/>
                <a:gd name="T17" fmla="*/ 35 h 35"/>
                <a:gd name="T18" fmla="*/ 1 w 7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5">
                  <a:moveTo>
                    <a:pt x="4" y="0"/>
                  </a:moveTo>
                  <a:cubicBezTo>
                    <a:pt x="6" y="0"/>
                    <a:pt x="7" y="2"/>
                    <a:pt x="7" y="4"/>
                  </a:cubicBezTo>
                  <a:cubicBezTo>
                    <a:pt x="7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/>
            <p:cNvSpPr>
              <a:spLocks noEditPoints="1"/>
            </p:cNvSpPr>
            <p:nvPr userDrawn="1"/>
          </p:nvSpPr>
          <p:spPr bwMode="auto">
            <a:xfrm>
              <a:off x="13866813" y="5091113"/>
              <a:ext cx="765175" cy="841375"/>
            </a:xfrm>
            <a:custGeom>
              <a:avLst/>
              <a:gdLst>
                <a:gd name="T0" fmla="*/ 22 w 22"/>
                <a:gd name="T1" fmla="*/ 17 h 24"/>
                <a:gd name="T2" fmla="*/ 11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6 h 24"/>
                <a:gd name="T18" fmla="*/ 22 w 22"/>
                <a:gd name="T19" fmla="*/ 17 h 24"/>
                <a:gd name="T20" fmla="*/ 16 w 22"/>
                <a:gd name="T21" fmla="*/ 10 h 24"/>
                <a:gd name="T22" fmla="*/ 11 w 22"/>
                <a:gd name="T23" fmla="*/ 5 h 24"/>
                <a:gd name="T24" fmla="*/ 6 w 22"/>
                <a:gd name="T25" fmla="*/ 10 h 24"/>
                <a:gd name="T26" fmla="*/ 16 w 22"/>
                <a:gd name="T2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1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2" y="5"/>
                    <a:pt x="22" y="12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8" y="19"/>
                    <a:pt x="12" y="19"/>
                  </a:cubicBezTo>
                  <a:cubicBezTo>
                    <a:pt x="14" y="19"/>
                    <a:pt x="16" y="18"/>
                    <a:pt x="17" y="16"/>
                  </a:cubicBezTo>
                  <a:lnTo>
                    <a:pt x="22" y="17"/>
                  </a:lnTo>
                  <a:close/>
                  <a:moveTo>
                    <a:pt x="16" y="10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/>
            <p:cNvSpPr>
              <a:spLocks noEditPoints="1"/>
            </p:cNvSpPr>
            <p:nvPr userDrawn="1"/>
          </p:nvSpPr>
          <p:spPr bwMode="auto">
            <a:xfrm>
              <a:off x="14736763" y="4741863"/>
              <a:ext cx="833438" cy="1190625"/>
            </a:xfrm>
            <a:custGeom>
              <a:avLst/>
              <a:gdLst>
                <a:gd name="T0" fmla="*/ 24 w 24"/>
                <a:gd name="T1" fmla="*/ 30 h 34"/>
                <a:gd name="T2" fmla="*/ 24 w 24"/>
                <a:gd name="T3" fmla="*/ 34 h 34"/>
                <a:gd name="T4" fmla="*/ 18 w 24"/>
                <a:gd name="T5" fmla="*/ 34 h 34"/>
                <a:gd name="T6" fmla="*/ 18 w 24"/>
                <a:gd name="T7" fmla="*/ 31 h 34"/>
                <a:gd name="T8" fmla="*/ 12 w 24"/>
                <a:gd name="T9" fmla="*/ 34 h 34"/>
                <a:gd name="T10" fmla="*/ 0 w 24"/>
                <a:gd name="T11" fmla="*/ 22 h 34"/>
                <a:gd name="T12" fmla="*/ 11 w 24"/>
                <a:gd name="T13" fmla="*/ 10 h 34"/>
                <a:gd name="T14" fmla="*/ 18 w 24"/>
                <a:gd name="T15" fmla="*/ 13 h 34"/>
                <a:gd name="T16" fmla="*/ 18 w 24"/>
                <a:gd name="T17" fmla="*/ 0 h 34"/>
                <a:gd name="T18" fmla="*/ 24 w 24"/>
                <a:gd name="T19" fmla="*/ 0 h 34"/>
                <a:gd name="T20" fmla="*/ 24 w 24"/>
                <a:gd name="T21" fmla="*/ 30 h 34"/>
                <a:gd name="T22" fmla="*/ 12 w 24"/>
                <a:gd name="T23" fmla="*/ 29 h 34"/>
                <a:gd name="T24" fmla="*/ 18 w 24"/>
                <a:gd name="T25" fmla="*/ 22 h 34"/>
                <a:gd name="T26" fmla="*/ 12 w 24"/>
                <a:gd name="T27" fmla="*/ 16 h 34"/>
                <a:gd name="T28" fmla="*/ 7 w 24"/>
                <a:gd name="T29" fmla="*/ 22 h 34"/>
                <a:gd name="T30" fmla="*/ 12 w 24"/>
                <a:gd name="T31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34">
                  <a:moveTo>
                    <a:pt x="24" y="30"/>
                  </a:moveTo>
                  <a:cubicBezTo>
                    <a:pt x="24" y="31"/>
                    <a:pt x="24" y="33"/>
                    <a:pt x="24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3"/>
                    <a:pt x="18" y="32"/>
                    <a:pt x="18" y="31"/>
                  </a:cubicBezTo>
                  <a:cubicBezTo>
                    <a:pt x="17" y="33"/>
                    <a:pt x="15" y="34"/>
                    <a:pt x="12" y="34"/>
                  </a:cubicBezTo>
                  <a:cubicBezTo>
                    <a:pt x="5" y="34"/>
                    <a:pt x="0" y="29"/>
                    <a:pt x="0" y="22"/>
                  </a:cubicBezTo>
                  <a:cubicBezTo>
                    <a:pt x="0" y="15"/>
                    <a:pt x="5" y="10"/>
                    <a:pt x="11" y="10"/>
                  </a:cubicBezTo>
                  <a:cubicBezTo>
                    <a:pt x="15" y="10"/>
                    <a:pt x="17" y="12"/>
                    <a:pt x="18" y="1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30"/>
                  </a:lnTo>
                  <a:close/>
                  <a:moveTo>
                    <a:pt x="12" y="29"/>
                  </a:moveTo>
                  <a:cubicBezTo>
                    <a:pt x="15" y="29"/>
                    <a:pt x="18" y="26"/>
                    <a:pt x="18" y="22"/>
                  </a:cubicBezTo>
                  <a:cubicBezTo>
                    <a:pt x="18" y="18"/>
                    <a:pt x="15" y="16"/>
                    <a:pt x="12" y="16"/>
                  </a:cubicBezTo>
                  <a:cubicBezTo>
                    <a:pt x="9" y="16"/>
                    <a:pt x="7" y="18"/>
                    <a:pt x="7" y="22"/>
                  </a:cubicBezTo>
                  <a:cubicBezTo>
                    <a:pt x="7" y="26"/>
                    <a:pt x="9" y="29"/>
                    <a:pt x="12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/>
            <p:cNvSpPr>
              <a:spLocks/>
            </p:cNvSpPr>
            <p:nvPr userDrawn="1"/>
          </p:nvSpPr>
          <p:spPr bwMode="auto">
            <a:xfrm>
              <a:off x="16057563" y="4881563"/>
              <a:ext cx="520700" cy="1050925"/>
            </a:xfrm>
            <a:custGeom>
              <a:avLst/>
              <a:gdLst>
                <a:gd name="T0" fmla="*/ 10 w 15"/>
                <a:gd name="T1" fmla="*/ 7 h 30"/>
                <a:gd name="T2" fmla="*/ 15 w 15"/>
                <a:gd name="T3" fmla="*/ 7 h 30"/>
                <a:gd name="T4" fmla="*/ 15 w 15"/>
                <a:gd name="T5" fmla="*/ 12 h 30"/>
                <a:gd name="T6" fmla="*/ 10 w 15"/>
                <a:gd name="T7" fmla="*/ 12 h 30"/>
                <a:gd name="T8" fmla="*/ 10 w 15"/>
                <a:gd name="T9" fmla="*/ 22 h 30"/>
                <a:gd name="T10" fmla="*/ 13 w 15"/>
                <a:gd name="T11" fmla="*/ 25 h 30"/>
                <a:gd name="T12" fmla="*/ 15 w 15"/>
                <a:gd name="T13" fmla="*/ 24 h 30"/>
                <a:gd name="T14" fmla="*/ 15 w 15"/>
                <a:gd name="T15" fmla="*/ 30 h 30"/>
                <a:gd name="T16" fmla="*/ 11 w 15"/>
                <a:gd name="T17" fmla="*/ 30 h 30"/>
                <a:gd name="T18" fmla="*/ 4 w 15"/>
                <a:gd name="T19" fmla="*/ 23 h 30"/>
                <a:gd name="T20" fmla="*/ 4 w 15"/>
                <a:gd name="T21" fmla="*/ 12 h 30"/>
                <a:gd name="T22" fmla="*/ 0 w 15"/>
                <a:gd name="T23" fmla="*/ 12 h 30"/>
                <a:gd name="T24" fmla="*/ 0 w 15"/>
                <a:gd name="T25" fmla="*/ 7 h 30"/>
                <a:gd name="T26" fmla="*/ 1 w 15"/>
                <a:gd name="T27" fmla="*/ 7 h 30"/>
                <a:gd name="T28" fmla="*/ 5 w 15"/>
                <a:gd name="T29" fmla="*/ 3 h 30"/>
                <a:gd name="T30" fmla="*/ 5 w 15"/>
                <a:gd name="T31" fmla="*/ 0 h 30"/>
                <a:gd name="T32" fmla="*/ 10 w 15"/>
                <a:gd name="T33" fmla="*/ 0 h 30"/>
                <a:gd name="T34" fmla="*/ 10 w 15"/>
                <a:gd name="T35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30">
                  <a:moveTo>
                    <a:pt x="10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4"/>
                    <a:pt x="11" y="25"/>
                    <a:pt x="13" y="25"/>
                  </a:cubicBezTo>
                  <a:cubicBezTo>
                    <a:pt x="14" y="25"/>
                    <a:pt x="15" y="24"/>
                    <a:pt x="15" y="24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30"/>
                    <a:pt x="13" y="30"/>
                    <a:pt x="11" y="30"/>
                  </a:cubicBezTo>
                  <a:cubicBezTo>
                    <a:pt x="7" y="30"/>
                    <a:pt x="4" y="27"/>
                    <a:pt x="4" y="2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7"/>
                    <a:pt x="5" y="5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/>
            <p:cNvSpPr>
              <a:spLocks noEditPoints="1"/>
            </p:cNvSpPr>
            <p:nvPr userDrawn="1"/>
          </p:nvSpPr>
          <p:spPr bwMode="auto">
            <a:xfrm>
              <a:off x="16683038" y="5091113"/>
              <a:ext cx="833438" cy="841375"/>
            </a:xfrm>
            <a:custGeom>
              <a:avLst/>
              <a:gdLst>
                <a:gd name="T0" fmla="*/ 24 w 24"/>
                <a:gd name="T1" fmla="*/ 12 h 24"/>
                <a:gd name="T2" fmla="*/ 12 w 24"/>
                <a:gd name="T3" fmla="*/ 24 h 24"/>
                <a:gd name="T4" fmla="*/ 0 w 24"/>
                <a:gd name="T5" fmla="*/ 12 h 24"/>
                <a:gd name="T6" fmla="*/ 12 w 24"/>
                <a:gd name="T7" fmla="*/ 0 h 24"/>
                <a:gd name="T8" fmla="*/ 24 w 24"/>
                <a:gd name="T9" fmla="*/ 12 h 24"/>
                <a:gd name="T10" fmla="*/ 18 w 24"/>
                <a:gd name="T11" fmla="*/ 12 h 24"/>
                <a:gd name="T12" fmla="*/ 12 w 24"/>
                <a:gd name="T13" fmla="*/ 6 h 24"/>
                <a:gd name="T14" fmla="*/ 6 w 24"/>
                <a:gd name="T15" fmla="*/ 12 h 24"/>
                <a:gd name="T16" fmla="*/ 12 w 24"/>
                <a:gd name="T17" fmla="*/ 19 h 24"/>
                <a:gd name="T18" fmla="*/ 18 w 24"/>
                <a:gd name="T1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cubicBezTo>
                    <a:pt x="24" y="19"/>
                    <a:pt x="19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lose/>
                  <a:moveTo>
                    <a:pt x="18" y="12"/>
                  </a:moveTo>
                  <a:cubicBezTo>
                    <a:pt x="18" y="8"/>
                    <a:pt x="15" y="6"/>
                    <a:pt x="12" y="6"/>
                  </a:cubicBezTo>
                  <a:cubicBezTo>
                    <a:pt x="9" y="6"/>
                    <a:pt x="6" y="8"/>
                    <a:pt x="6" y="12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8" y="17"/>
                    <a:pt x="18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18003838" y="4776788"/>
              <a:ext cx="728663" cy="1155700"/>
            </a:xfrm>
            <a:custGeom>
              <a:avLst/>
              <a:gdLst>
                <a:gd name="T0" fmla="*/ 0 w 459"/>
                <a:gd name="T1" fmla="*/ 728 h 728"/>
                <a:gd name="T2" fmla="*/ 0 w 459"/>
                <a:gd name="T3" fmla="*/ 0 h 728"/>
                <a:gd name="T4" fmla="*/ 131 w 459"/>
                <a:gd name="T5" fmla="*/ 0 h 728"/>
                <a:gd name="T6" fmla="*/ 131 w 459"/>
                <a:gd name="T7" fmla="*/ 596 h 728"/>
                <a:gd name="T8" fmla="*/ 459 w 459"/>
                <a:gd name="T9" fmla="*/ 596 h 728"/>
                <a:gd name="T10" fmla="*/ 459 w 459"/>
                <a:gd name="T11" fmla="*/ 728 h 728"/>
                <a:gd name="T12" fmla="*/ 0 w 459"/>
                <a:gd name="T13" fmla="*/ 72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9" h="728">
                  <a:moveTo>
                    <a:pt x="0" y="728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596"/>
                  </a:lnTo>
                  <a:lnTo>
                    <a:pt x="459" y="596"/>
                  </a:lnTo>
                  <a:lnTo>
                    <a:pt x="459" y="728"/>
                  </a:lnTo>
                  <a:lnTo>
                    <a:pt x="0" y="7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18837276" y="4705350"/>
              <a:ext cx="277813" cy="1227138"/>
            </a:xfrm>
            <a:custGeom>
              <a:avLst/>
              <a:gdLst>
                <a:gd name="T0" fmla="*/ 4 w 8"/>
                <a:gd name="T1" fmla="*/ 0 h 35"/>
                <a:gd name="T2" fmla="*/ 8 w 8"/>
                <a:gd name="T3" fmla="*/ 4 h 35"/>
                <a:gd name="T4" fmla="*/ 4 w 8"/>
                <a:gd name="T5" fmla="*/ 8 h 35"/>
                <a:gd name="T6" fmla="*/ 0 w 8"/>
                <a:gd name="T7" fmla="*/ 4 h 35"/>
                <a:gd name="T8" fmla="*/ 4 w 8"/>
                <a:gd name="T9" fmla="*/ 0 h 35"/>
                <a:gd name="T10" fmla="*/ 1 w 8"/>
                <a:gd name="T11" fmla="*/ 35 h 35"/>
                <a:gd name="T12" fmla="*/ 1 w 8"/>
                <a:gd name="T13" fmla="*/ 12 h 35"/>
                <a:gd name="T14" fmla="*/ 7 w 8"/>
                <a:gd name="T15" fmla="*/ 12 h 35"/>
                <a:gd name="T16" fmla="*/ 7 w 8"/>
                <a:gd name="T17" fmla="*/ 35 h 35"/>
                <a:gd name="T18" fmla="*/ 1 w 8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5">
                  <a:moveTo>
                    <a:pt x="4" y="0"/>
                  </a:move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/>
            <p:cNvSpPr>
              <a:spLocks/>
            </p:cNvSpPr>
            <p:nvPr userDrawn="1"/>
          </p:nvSpPr>
          <p:spPr bwMode="auto">
            <a:xfrm>
              <a:off x="19254788" y="4741863"/>
              <a:ext cx="520700" cy="1190625"/>
            </a:xfrm>
            <a:custGeom>
              <a:avLst/>
              <a:gdLst>
                <a:gd name="T0" fmla="*/ 10 w 15"/>
                <a:gd name="T1" fmla="*/ 8 h 34"/>
                <a:gd name="T2" fmla="*/ 10 w 15"/>
                <a:gd name="T3" fmla="*/ 11 h 34"/>
                <a:gd name="T4" fmla="*/ 15 w 15"/>
                <a:gd name="T5" fmla="*/ 11 h 34"/>
                <a:gd name="T6" fmla="*/ 15 w 15"/>
                <a:gd name="T7" fmla="*/ 16 h 34"/>
                <a:gd name="T8" fmla="*/ 10 w 15"/>
                <a:gd name="T9" fmla="*/ 16 h 34"/>
                <a:gd name="T10" fmla="*/ 10 w 15"/>
                <a:gd name="T11" fmla="*/ 34 h 34"/>
                <a:gd name="T12" fmla="*/ 4 w 15"/>
                <a:gd name="T13" fmla="*/ 34 h 34"/>
                <a:gd name="T14" fmla="*/ 4 w 15"/>
                <a:gd name="T15" fmla="*/ 16 h 34"/>
                <a:gd name="T16" fmla="*/ 0 w 15"/>
                <a:gd name="T17" fmla="*/ 16 h 34"/>
                <a:gd name="T18" fmla="*/ 0 w 15"/>
                <a:gd name="T19" fmla="*/ 11 h 34"/>
                <a:gd name="T20" fmla="*/ 4 w 15"/>
                <a:gd name="T21" fmla="*/ 11 h 34"/>
                <a:gd name="T22" fmla="*/ 4 w 15"/>
                <a:gd name="T23" fmla="*/ 8 h 34"/>
                <a:gd name="T24" fmla="*/ 12 w 15"/>
                <a:gd name="T25" fmla="*/ 0 h 34"/>
                <a:gd name="T26" fmla="*/ 15 w 15"/>
                <a:gd name="T27" fmla="*/ 0 h 34"/>
                <a:gd name="T28" fmla="*/ 15 w 15"/>
                <a:gd name="T29" fmla="*/ 5 h 34"/>
                <a:gd name="T30" fmla="*/ 13 w 15"/>
                <a:gd name="T31" fmla="*/ 5 h 34"/>
                <a:gd name="T32" fmla="*/ 10 w 15"/>
                <a:gd name="T3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34">
                  <a:moveTo>
                    <a:pt x="10" y="8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3"/>
                    <a:pt x="7" y="0"/>
                    <a:pt x="12" y="0"/>
                  </a:cubicBezTo>
                  <a:cubicBezTo>
                    <a:pt x="13" y="0"/>
                    <a:pt x="15" y="0"/>
                    <a:pt x="15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2" y="5"/>
                    <a:pt x="10" y="6"/>
                    <a:pt x="10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/>
            <p:cNvSpPr>
              <a:spLocks noEditPoints="1"/>
            </p:cNvSpPr>
            <p:nvPr userDrawn="1"/>
          </p:nvSpPr>
          <p:spPr bwMode="auto">
            <a:xfrm>
              <a:off x="19845338" y="5091113"/>
              <a:ext cx="763588" cy="841375"/>
            </a:xfrm>
            <a:custGeom>
              <a:avLst/>
              <a:gdLst>
                <a:gd name="T0" fmla="*/ 22 w 22"/>
                <a:gd name="T1" fmla="*/ 17 h 24"/>
                <a:gd name="T2" fmla="*/ 12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6 h 24"/>
                <a:gd name="T18" fmla="*/ 22 w 22"/>
                <a:gd name="T19" fmla="*/ 17 h 24"/>
                <a:gd name="T20" fmla="*/ 16 w 22"/>
                <a:gd name="T21" fmla="*/ 10 h 24"/>
                <a:gd name="T22" fmla="*/ 11 w 22"/>
                <a:gd name="T23" fmla="*/ 5 h 24"/>
                <a:gd name="T24" fmla="*/ 6 w 22"/>
                <a:gd name="T25" fmla="*/ 10 h 24"/>
                <a:gd name="T26" fmla="*/ 16 w 22"/>
                <a:gd name="T2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2" y="5"/>
                    <a:pt x="22" y="12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8" y="19"/>
                    <a:pt x="12" y="19"/>
                  </a:cubicBezTo>
                  <a:cubicBezTo>
                    <a:pt x="14" y="19"/>
                    <a:pt x="16" y="18"/>
                    <a:pt x="17" y="16"/>
                  </a:cubicBezTo>
                  <a:lnTo>
                    <a:pt x="22" y="17"/>
                  </a:lnTo>
                  <a:close/>
                  <a:moveTo>
                    <a:pt x="16" y="10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Oval 27"/>
            <p:cNvSpPr>
              <a:spLocks noChangeArrowheads="1"/>
            </p:cNvSpPr>
            <p:nvPr userDrawn="1"/>
          </p:nvSpPr>
          <p:spPr bwMode="auto">
            <a:xfrm>
              <a:off x="20748626" y="5653088"/>
              <a:ext cx="312738" cy="279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21409026" y="4776788"/>
              <a:ext cx="382588" cy="349250"/>
            </a:xfrm>
            <a:custGeom>
              <a:avLst/>
              <a:gdLst>
                <a:gd name="T0" fmla="*/ 0 w 241"/>
                <a:gd name="T1" fmla="*/ 220 h 220"/>
                <a:gd name="T2" fmla="*/ 0 w 241"/>
                <a:gd name="T3" fmla="*/ 0 h 220"/>
                <a:gd name="T4" fmla="*/ 44 w 241"/>
                <a:gd name="T5" fmla="*/ 0 h 220"/>
                <a:gd name="T6" fmla="*/ 109 w 241"/>
                <a:gd name="T7" fmla="*/ 154 h 220"/>
                <a:gd name="T8" fmla="*/ 175 w 241"/>
                <a:gd name="T9" fmla="*/ 0 h 220"/>
                <a:gd name="T10" fmla="*/ 241 w 241"/>
                <a:gd name="T11" fmla="*/ 0 h 220"/>
                <a:gd name="T12" fmla="*/ 241 w 241"/>
                <a:gd name="T13" fmla="*/ 220 h 220"/>
                <a:gd name="T14" fmla="*/ 197 w 241"/>
                <a:gd name="T15" fmla="*/ 220 h 220"/>
                <a:gd name="T16" fmla="*/ 197 w 241"/>
                <a:gd name="T17" fmla="*/ 66 h 220"/>
                <a:gd name="T18" fmla="*/ 131 w 241"/>
                <a:gd name="T19" fmla="*/ 220 h 220"/>
                <a:gd name="T20" fmla="*/ 109 w 241"/>
                <a:gd name="T21" fmla="*/ 220 h 220"/>
                <a:gd name="T22" fmla="*/ 44 w 241"/>
                <a:gd name="T23" fmla="*/ 66 h 220"/>
                <a:gd name="T24" fmla="*/ 44 w 241"/>
                <a:gd name="T25" fmla="*/ 220 h 220"/>
                <a:gd name="T26" fmla="*/ 0 w 241"/>
                <a:gd name="T2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1" h="220">
                  <a:moveTo>
                    <a:pt x="0" y="220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109" y="154"/>
                  </a:lnTo>
                  <a:lnTo>
                    <a:pt x="175" y="0"/>
                  </a:lnTo>
                  <a:lnTo>
                    <a:pt x="241" y="0"/>
                  </a:lnTo>
                  <a:lnTo>
                    <a:pt x="241" y="220"/>
                  </a:lnTo>
                  <a:lnTo>
                    <a:pt x="197" y="220"/>
                  </a:lnTo>
                  <a:lnTo>
                    <a:pt x="197" y="66"/>
                  </a:lnTo>
                  <a:lnTo>
                    <a:pt x="131" y="220"/>
                  </a:lnTo>
                  <a:lnTo>
                    <a:pt x="109" y="220"/>
                  </a:lnTo>
                  <a:lnTo>
                    <a:pt x="44" y="66"/>
                  </a:lnTo>
                  <a:lnTo>
                    <a:pt x="44" y="220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9"/>
            <p:cNvSpPr>
              <a:spLocks/>
            </p:cNvSpPr>
            <p:nvPr userDrawn="1"/>
          </p:nvSpPr>
          <p:spPr bwMode="auto">
            <a:xfrm>
              <a:off x="21061363" y="4776788"/>
              <a:ext cx="277813" cy="349250"/>
            </a:xfrm>
            <a:custGeom>
              <a:avLst/>
              <a:gdLst>
                <a:gd name="T0" fmla="*/ 0 w 175"/>
                <a:gd name="T1" fmla="*/ 0 h 220"/>
                <a:gd name="T2" fmla="*/ 175 w 175"/>
                <a:gd name="T3" fmla="*/ 0 h 220"/>
                <a:gd name="T4" fmla="*/ 175 w 175"/>
                <a:gd name="T5" fmla="*/ 44 h 220"/>
                <a:gd name="T6" fmla="*/ 110 w 175"/>
                <a:gd name="T7" fmla="*/ 44 h 220"/>
                <a:gd name="T8" fmla="*/ 110 w 175"/>
                <a:gd name="T9" fmla="*/ 220 h 220"/>
                <a:gd name="T10" fmla="*/ 66 w 175"/>
                <a:gd name="T11" fmla="*/ 220 h 220"/>
                <a:gd name="T12" fmla="*/ 66 w 175"/>
                <a:gd name="T13" fmla="*/ 44 h 220"/>
                <a:gd name="T14" fmla="*/ 0 w 175"/>
                <a:gd name="T15" fmla="*/ 44 h 220"/>
                <a:gd name="T16" fmla="*/ 0 w 175"/>
                <a:gd name="T1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20">
                  <a:moveTo>
                    <a:pt x="0" y="0"/>
                  </a:moveTo>
                  <a:lnTo>
                    <a:pt x="175" y="0"/>
                  </a:lnTo>
                  <a:lnTo>
                    <a:pt x="175" y="44"/>
                  </a:lnTo>
                  <a:lnTo>
                    <a:pt x="110" y="44"/>
                  </a:lnTo>
                  <a:lnTo>
                    <a:pt x="110" y="220"/>
                  </a:lnTo>
                  <a:lnTo>
                    <a:pt x="66" y="220"/>
                  </a:lnTo>
                  <a:lnTo>
                    <a:pt x="66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6855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_Imag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-24858" y="0"/>
            <a:ext cx="12216858" cy="6858000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EDBC8-358F-B145-8493-0D2E0FC86B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176" y="853131"/>
            <a:ext cx="11126788" cy="2198688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354755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_Imag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-24858" y="0"/>
            <a:ext cx="12216858" cy="6858000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EDBC8-358F-B145-8493-0D2E0FC86B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176" y="853131"/>
            <a:ext cx="11126788" cy="2198688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6638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3" y="2321901"/>
            <a:ext cx="9521825" cy="1994392"/>
          </a:xfr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87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9E3FFE-217B-49A6-86E8-7E9F9B7610F2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D2485E65-BDBF-494A-8847-8908887BED5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691A6D2-DA53-4227-B40D-F779479B11FD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9" name="Footer Placeholder 3">
              <a:extLst>
                <a:ext uri="{FF2B5EF4-FFF2-40B4-BE49-F238E27FC236}">
                  <a16:creationId xmlns:a16="http://schemas.microsoft.com/office/drawing/2014/main" id="{06A12CDE-A5C8-4AB8-A340-617C75C2004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0" name="TextBox 25">
              <a:extLst>
                <a:ext uri="{FF2B5EF4-FFF2-40B4-BE49-F238E27FC236}">
                  <a16:creationId xmlns:a16="http://schemas.microsoft.com/office/drawing/2014/main" id="{FC01E7A2-4388-4932-997D-2EE6FDD07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11" name="Rectangle 26">
              <a:extLst>
                <a:ext uri="{FF2B5EF4-FFF2-40B4-BE49-F238E27FC236}">
                  <a16:creationId xmlns:a16="http://schemas.microsoft.com/office/drawing/2014/main" id="{626847D3-351F-4DF7-B605-DB21CD18B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4" name="TextBox 24">
              <a:extLst>
                <a:ext uri="{FF2B5EF4-FFF2-40B4-BE49-F238E27FC236}">
                  <a16:creationId xmlns:a16="http://schemas.microsoft.com/office/drawing/2014/main" id="{8A3ED80A-D0A0-4513-8AB6-54D412B001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15" name="Footer Placeholder 3">
              <a:extLst>
                <a:ext uri="{FF2B5EF4-FFF2-40B4-BE49-F238E27FC236}">
                  <a16:creationId xmlns:a16="http://schemas.microsoft.com/office/drawing/2014/main" id="{F9A1CC6D-3820-48BF-9B5D-DDE47D19872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642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3"/>
            <a:ext cx="11425237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87DB69-820F-41BD-AED8-27F06F0EF12A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6A4115B-255F-4168-995A-C88FF2AE586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59A527-F86A-4236-AEDF-8AEDDB2E5AB1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19" name="Footer Placeholder 3">
              <a:extLst>
                <a:ext uri="{FF2B5EF4-FFF2-40B4-BE49-F238E27FC236}">
                  <a16:creationId xmlns:a16="http://schemas.microsoft.com/office/drawing/2014/main" id="{B4924AEC-C2A8-4614-B9A0-B42D82A609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id="{9BE342F3-E3FE-416B-BDB5-C5291FA504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54173DD2-0B5D-4B8E-9F7D-C470AB8EA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01875E5C-FF16-4781-AE88-3EED24A1A0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3" name="Footer Placeholder 3">
              <a:extLst>
                <a:ext uri="{FF2B5EF4-FFF2-40B4-BE49-F238E27FC236}">
                  <a16:creationId xmlns:a16="http://schemas.microsoft.com/office/drawing/2014/main" id="{932055C4-D20B-43E8-A2B5-A9FB6F78186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54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4480938-3206-419E-A8EA-E2EA8D0A4162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899F1064-18BF-490B-A707-02D56B21C3B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CF306E8-CA07-4328-858F-8D18E5FBE024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16" name="Footer Placeholder 3">
              <a:extLst>
                <a:ext uri="{FF2B5EF4-FFF2-40B4-BE49-F238E27FC236}">
                  <a16:creationId xmlns:a16="http://schemas.microsoft.com/office/drawing/2014/main" id="{C34D34FB-1666-44E5-82B2-9128F51DB89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7" name="TextBox 25">
              <a:extLst>
                <a:ext uri="{FF2B5EF4-FFF2-40B4-BE49-F238E27FC236}">
                  <a16:creationId xmlns:a16="http://schemas.microsoft.com/office/drawing/2014/main" id="{F9EB169C-3E13-4B5F-8B98-4F3CA29628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18" name="Rectangle 26">
              <a:extLst>
                <a:ext uri="{FF2B5EF4-FFF2-40B4-BE49-F238E27FC236}">
                  <a16:creationId xmlns:a16="http://schemas.microsoft.com/office/drawing/2014/main" id="{0D359C7D-B25D-451C-87FC-9E3D0487B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9" name="TextBox 24">
              <a:extLst>
                <a:ext uri="{FF2B5EF4-FFF2-40B4-BE49-F238E27FC236}">
                  <a16:creationId xmlns:a16="http://schemas.microsoft.com/office/drawing/2014/main" id="{7DCFEB1F-EE6C-411C-98A3-461C414EEE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0" name="Footer Placeholder 3">
              <a:extLst>
                <a:ext uri="{FF2B5EF4-FFF2-40B4-BE49-F238E27FC236}">
                  <a16:creationId xmlns:a16="http://schemas.microsoft.com/office/drawing/2014/main" id="{6CEEBC38-36AA-4FB5-80CD-1D1CAE62D58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980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11425237" cy="457200"/>
          </a:xfrm>
        </p:spPr>
        <p:txBody>
          <a:bodyPr rIns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4" name="Freeform 5"/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D9D4257-356D-45B9-8FEE-CBF51DA7B9D4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8" name="Footer Placeholder 3">
              <a:extLst>
                <a:ext uri="{FF2B5EF4-FFF2-40B4-BE49-F238E27FC236}">
                  <a16:creationId xmlns:a16="http://schemas.microsoft.com/office/drawing/2014/main" id="{CB05AEA4-BC22-46F8-8789-0F107F12A15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9" name="TextBox 25">
              <a:extLst>
                <a:ext uri="{FF2B5EF4-FFF2-40B4-BE49-F238E27FC236}">
                  <a16:creationId xmlns:a16="http://schemas.microsoft.com/office/drawing/2014/main" id="{67D76B4A-27C0-486C-B4EC-956951897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10" name="Rectangle 26">
              <a:extLst>
                <a:ext uri="{FF2B5EF4-FFF2-40B4-BE49-F238E27FC236}">
                  <a16:creationId xmlns:a16="http://schemas.microsoft.com/office/drawing/2014/main" id="{D83E9C7E-A5BB-46C1-91A7-0C5275D28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1" name="TextBox 24">
              <a:extLst>
                <a:ext uri="{FF2B5EF4-FFF2-40B4-BE49-F238E27FC236}">
                  <a16:creationId xmlns:a16="http://schemas.microsoft.com/office/drawing/2014/main" id="{E97B0D98-128D-4A7C-BA28-CC2AD3667E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12" name="Footer Placeholder 3">
              <a:extLst>
                <a:ext uri="{FF2B5EF4-FFF2-40B4-BE49-F238E27FC236}">
                  <a16:creationId xmlns:a16="http://schemas.microsoft.com/office/drawing/2014/main" id="{6FA27072-DEC6-4C20-B39A-72387476FA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601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62D8C6-B021-44AB-991D-D27E3330593E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9F5DEA1-F45C-49D2-B1E2-C4E09DE25DC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CC2FEF-317E-4C1E-8ADA-F868920B4912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12" name="Footer Placeholder 3">
              <a:extLst>
                <a:ext uri="{FF2B5EF4-FFF2-40B4-BE49-F238E27FC236}">
                  <a16:creationId xmlns:a16="http://schemas.microsoft.com/office/drawing/2014/main" id="{52AA7EEB-AAF0-4250-ACA7-2FC29E8FD40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3" name="TextBox 25">
              <a:extLst>
                <a:ext uri="{FF2B5EF4-FFF2-40B4-BE49-F238E27FC236}">
                  <a16:creationId xmlns:a16="http://schemas.microsoft.com/office/drawing/2014/main" id="{BEF6703D-5FCF-4045-8737-AED8FB4538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14" name="Rectangle 26">
              <a:extLst>
                <a:ext uri="{FF2B5EF4-FFF2-40B4-BE49-F238E27FC236}">
                  <a16:creationId xmlns:a16="http://schemas.microsoft.com/office/drawing/2014/main" id="{01443CEC-9F2B-436C-BCC4-130E89DEE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5" name="TextBox 24">
              <a:extLst>
                <a:ext uri="{FF2B5EF4-FFF2-40B4-BE49-F238E27FC236}">
                  <a16:creationId xmlns:a16="http://schemas.microsoft.com/office/drawing/2014/main" id="{77ED6164-8FEC-496E-B9FA-57D84D6A9E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17" name="Footer Placeholder 3">
              <a:extLst>
                <a:ext uri="{FF2B5EF4-FFF2-40B4-BE49-F238E27FC236}">
                  <a16:creationId xmlns:a16="http://schemas.microsoft.com/office/drawing/2014/main" id="{26A734BA-17A2-4BC7-8DB1-7A34AC0C011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952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174F9C-6CB5-4A2F-A4B8-934EE28448CE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4B8D1D55-AF9F-4150-8F96-C44CB174D6D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4456F0E-ABDD-4383-B78E-ED8D2F9F738A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20" name="Footer Placeholder 3">
              <a:extLst>
                <a:ext uri="{FF2B5EF4-FFF2-40B4-BE49-F238E27FC236}">
                  <a16:creationId xmlns:a16="http://schemas.microsoft.com/office/drawing/2014/main" id="{0268BC5C-A6A9-4816-8C18-5167B8DB589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21" name="TextBox 25">
              <a:extLst>
                <a:ext uri="{FF2B5EF4-FFF2-40B4-BE49-F238E27FC236}">
                  <a16:creationId xmlns:a16="http://schemas.microsoft.com/office/drawing/2014/main" id="{DDE322BA-9371-4F0F-90C8-EC67EE242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22" name="Rectangle 26">
              <a:extLst>
                <a:ext uri="{FF2B5EF4-FFF2-40B4-BE49-F238E27FC236}">
                  <a16:creationId xmlns:a16="http://schemas.microsoft.com/office/drawing/2014/main" id="{ED7ADCE9-43A3-41E3-84A8-51E6096F8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id="{F7A6574A-EE15-4A87-84EA-B16A6136AA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4" name="Footer Placeholder 3">
              <a:extLst>
                <a:ext uri="{FF2B5EF4-FFF2-40B4-BE49-F238E27FC236}">
                  <a16:creationId xmlns:a16="http://schemas.microsoft.com/office/drawing/2014/main" id="{1CCC2375-21BD-4B75-87FC-CC9B540BBF9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442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62D8C6-B021-44AB-991D-D27E3330593E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9F5DEA1-F45C-49D2-B1E2-C4E09DE25DC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13DB14-D770-4457-A7FB-3A8BF2CCF49C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4" name="Footer Placeholder 3">
              <a:extLst>
                <a:ext uri="{FF2B5EF4-FFF2-40B4-BE49-F238E27FC236}">
                  <a16:creationId xmlns:a16="http://schemas.microsoft.com/office/drawing/2014/main" id="{8EC958F0-41CC-415D-88AA-89E3AECC28A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5" name="TextBox 25">
              <a:extLst>
                <a:ext uri="{FF2B5EF4-FFF2-40B4-BE49-F238E27FC236}">
                  <a16:creationId xmlns:a16="http://schemas.microsoft.com/office/drawing/2014/main" id="{92DB555B-1636-4883-B142-7A70C87205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5 December 2024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7" name="Rectangle 26">
              <a:extLst>
                <a:ext uri="{FF2B5EF4-FFF2-40B4-BE49-F238E27FC236}">
                  <a16:creationId xmlns:a16="http://schemas.microsoft.com/office/drawing/2014/main" id="{EFE29A9D-69DC-4014-92B2-BF3B4CEAE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id="{2C16C4E2-D24A-4BE8-BA35-9E5F743908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4" name="Footer Placeholder 3">
              <a:extLst>
                <a:ext uri="{FF2B5EF4-FFF2-40B4-BE49-F238E27FC236}">
                  <a16:creationId xmlns:a16="http://schemas.microsoft.com/office/drawing/2014/main" id="{687CA877-7465-498D-A094-11C5790112E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697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47A7D5-413B-478D-90A4-5DD546B558BB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50CD2CEC-0C08-4BA9-A190-3D82368B229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FC904E-0B1C-42FD-839C-98BFB60E0082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13" name="Footer Placeholder 3">
              <a:extLst>
                <a:ext uri="{FF2B5EF4-FFF2-40B4-BE49-F238E27FC236}">
                  <a16:creationId xmlns:a16="http://schemas.microsoft.com/office/drawing/2014/main" id="{FF9E5DAB-71D1-4711-9884-5CB9A43341D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09CA4D24-5594-4120-A9AF-956B2625B4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15" name="Rectangle 26">
              <a:extLst>
                <a:ext uri="{FF2B5EF4-FFF2-40B4-BE49-F238E27FC236}">
                  <a16:creationId xmlns:a16="http://schemas.microsoft.com/office/drawing/2014/main" id="{441AA860-3D82-4F9F-89C6-CFEECEBCD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6" name="TextBox 24">
              <a:extLst>
                <a:ext uri="{FF2B5EF4-FFF2-40B4-BE49-F238E27FC236}">
                  <a16:creationId xmlns:a16="http://schemas.microsoft.com/office/drawing/2014/main" id="{7AF8D3D4-EDE0-4913-8232-83D110BFCF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18" name="Footer Placeholder 3">
              <a:extLst>
                <a:ext uri="{FF2B5EF4-FFF2-40B4-BE49-F238E27FC236}">
                  <a16:creationId xmlns:a16="http://schemas.microsoft.com/office/drawing/2014/main" id="{F8CF1F1B-22B1-4936-B69E-9D99773AF2E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995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80999"/>
            <a:ext cx="11425237" cy="8213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95401"/>
            <a:ext cx="379476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1295401"/>
            <a:ext cx="3803904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295401"/>
            <a:ext cx="379476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8C665B-2E7D-42CF-B622-947E87FE4C1B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2C35CA9D-2B55-4C68-97BE-E1089D733FF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A759BF-454F-494C-924E-AFFF4B5CCC57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14" name="Footer Placeholder 3">
              <a:extLst>
                <a:ext uri="{FF2B5EF4-FFF2-40B4-BE49-F238E27FC236}">
                  <a16:creationId xmlns:a16="http://schemas.microsoft.com/office/drawing/2014/main" id="{C497EC05-156D-4A0B-91EF-382DAC0031A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5" name="TextBox 25">
              <a:extLst>
                <a:ext uri="{FF2B5EF4-FFF2-40B4-BE49-F238E27FC236}">
                  <a16:creationId xmlns:a16="http://schemas.microsoft.com/office/drawing/2014/main" id="{111CC9C4-1A3E-421F-83EA-04B3E4AFC0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FD135D9B-E45D-453F-B323-A84FE64FA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8" name="TextBox 24">
              <a:extLst>
                <a:ext uri="{FF2B5EF4-FFF2-40B4-BE49-F238E27FC236}">
                  <a16:creationId xmlns:a16="http://schemas.microsoft.com/office/drawing/2014/main" id="{3B37CEDC-E87B-4ACE-9F4A-8E6A74F88F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0" name="Footer Placeholder 3">
              <a:extLst>
                <a:ext uri="{FF2B5EF4-FFF2-40B4-BE49-F238E27FC236}">
                  <a16:creationId xmlns:a16="http://schemas.microsoft.com/office/drawing/2014/main" id="{A0547A68-F6A8-43AF-9BCB-8CE99ECF3D6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57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80999"/>
            <a:ext cx="11425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4048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95401"/>
            <a:ext cx="379476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1295401"/>
            <a:ext cx="3803904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295401"/>
            <a:ext cx="379476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B5BC73-EDDB-4E69-9DA6-20B368FBD0AF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0DF48745-B946-447C-B11E-7E950DC5B0F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02C7DE4-161C-4AE8-ADD3-FC11DCF18BA6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14" name="Footer Placeholder 3">
              <a:extLst>
                <a:ext uri="{FF2B5EF4-FFF2-40B4-BE49-F238E27FC236}">
                  <a16:creationId xmlns:a16="http://schemas.microsoft.com/office/drawing/2014/main" id="{13558EE9-5D05-4A18-9937-944D256E6C3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5" name="TextBox 25">
              <a:extLst>
                <a:ext uri="{FF2B5EF4-FFF2-40B4-BE49-F238E27FC236}">
                  <a16:creationId xmlns:a16="http://schemas.microsoft.com/office/drawing/2014/main" id="{1E8A0C0B-104E-4E11-8C38-0132BE478A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A55D114A-9A5B-4960-80DB-0DA422602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7" name="TextBox 24">
              <a:extLst>
                <a:ext uri="{FF2B5EF4-FFF2-40B4-BE49-F238E27FC236}">
                  <a16:creationId xmlns:a16="http://schemas.microsoft.com/office/drawing/2014/main" id="{5937A230-6EC6-4A55-BA26-4CEC481623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18" name="Footer Placeholder 3">
              <a:extLst>
                <a:ext uri="{FF2B5EF4-FFF2-40B4-BE49-F238E27FC236}">
                  <a16:creationId xmlns:a16="http://schemas.microsoft.com/office/drawing/2014/main" id="{0EED7D08-7CB2-49FB-A1DE-9077666BA97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862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8448"/>
            <a:ext cx="11431590" cy="4956048"/>
          </a:xfrm>
        </p:spPr>
        <p:txBody>
          <a:bodyPr/>
          <a:lstStyle>
            <a:lvl1pPr>
              <a:lnSpc>
                <a:spcPct val="90000"/>
              </a:lnSpc>
              <a:defRPr sz="4800"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0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C7E976-602E-4798-9040-9FC479C609EC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29E3956E-4AE6-4089-8AFA-D06F2A3798E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C66AECE-E172-45AC-9391-6929E0F64861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9" name="Footer Placeholder 3">
              <a:extLst>
                <a:ext uri="{FF2B5EF4-FFF2-40B4-BE49-F238E27FC236}">
                  <a16:creationId xmlns:a16="http://schemas.microsoft.com/office/drawing/2014/main" id="{DC7C558A-FC13-4F9A-8919-E200F530CAE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0" name="TextBox 25">
              <a:extLst>
                <a:ext uri="{FF2B5EF4-FFF2-40B4-BE49-F238E27FC236}">
                  <a16:creationId xmlns:a16="http://schemas.microsoft.com/office/drawing/2014/main" id="{A254E77B-D9D9-413D-A3AB-6B00288D7C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11" name="Rectangle 26">
              <a:extLst>
                <a:ext uri="{FF2B5EF4-FFF2-40B4-BE49-F238E27FC236}">
                  <a16:creationId xmlns:a16="http://schemas.microsoft.com/office/drawing/2014/main" id="{26A0AD7C-4746-4B18-B8C1-E2B8A264E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2" name="TextBox 24">
              <a:extLst>
                <a:ext uri="{FF2B5EF4-FFF2-40B4-BE49-F238E27FC236}">
                  <a16:creationId xmlns:a16="http://schemas.microsoft.com/office/drawing/2014/main" id="{3FAE8951-ECC6-432E-9FCD-95283F04A8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14" name="Footer Placeholder 3">
              <a:extLst>
                <a:ext uri="{FF2B5EF4-FFF2-40B4-BE49-F238E27FC236}">
                  <a16:creationId xmlns:a16="http://schemas.microsoft.com/office/drawing/2014/main" id="{21B6F441-D782-46AA-8B77-D1B0F5375DE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191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384048"/>
            <a:ext cx="11426952" cy="5861304"/>
          </a:xfrm>
        </p:spPr>
        <p:txBody>
          <a:bodyPr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4C7818-7DB8-467B-9E38-AA676C0E5FDB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E57F5270-7B0B-4F18-9CAE-ED7E9D8D981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0ABC84-0F1B-4F42-91AE-FCDF8AF088D3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9" name="Footer Placeholder 3">
              <a:extLst>
                <a:ext uri="{FF2B5EF4-FFF2-40B4-BE49-F238E27FC236}">
                  <a16:creationId xmlns:a16="http://schemas.microsoft.com/office/drawing/2014/main" id="{558DA513-611E-4280-9B96-94D56D20382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0" name="TextBox 25">
              <a:extLst>
                <a:ext uri="{FF2B5EF4-FFF2-40B4-BE49-F238E27FC236}">
                  <a16:creationId xmlns:a16="http://schemas.microsoft.com/office/drawing/2014/main" id="{6016B4E4-0860-4673-8CA4-EA7A2860F2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11" name="Rectangle 26">
              <a:extLst>
                <a:ext uri="{FF2B5EF4-FFF2-40B4-BE49-F238E27FC236}">
                  <a16:creationId xmlns:a16="http://schemas.microsoft.com/office/drawing/2014/main" id="{9EFEADDC-A690-46CE-84EF-AF12B7603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2" name="TextBox 24">
              <a:extLst>
                <a:ext uri="{FF2B5EF4-FFF2-40B4-BE49-F238E27FC236}">
                  <a16:creationId xmlns:a16="http://schemas.microsoft.com/office/drawing/2014/main" id="{5804C795-232A-4A16-AD61-D54BC9CB1F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14" name="Footer Placeholder 3">
              <a:extLst>
                <a:ext uri="{FF2B5EF4-FFF2-40B4-BE49-F238E27FC236}">
                  <a16:creationId xmlns:a16="http://schemas.microsoft.com/office/drawing/2014/main" id="{FE1141AB-D98B-4AC3-839B-2C20C241B5D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572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Only_ 1/3 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384048"/>
            <a:ext cx="3794760" cy="586130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384048"/>
            <a:ext cx="7623048" cy="58613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509AD8-1A9C-4EF5-B884-55D562DE900B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5017569D-9CE0-4BE3-B3CD-1A417F50828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832597-EA4B-4951-95FE-E5CFF1D2C799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11" name="Footer Placeholder 3">
              <a:extLst>
                <a:ext uri="{FF2B5EF4-FFF2-40B4-BE49-F238E27FC236}">
                  <a16:creationId xmlns:a16="http://schemas.microsoft.com/office/drawing/2014/main" id="{ED3D1896-9747-4FE0-A457-62255273011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2" name="TextBox 25">
              <a:extLst>
                <a:ext uri="{FF2B5EF4-FFF2-40B4-BE49-F238E27FC236}">
                  <a16:creationId xmlns:a16="http://schemas.microsoft.com/office/drawing/2014/main" id="{43B8ACCA-EF67-4E59-98D5-B022EE708A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D802C77F-E345-47DC-86B4-38D589DF3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4" name="TextBox 24">
              <a:extLst>
                <a:ext uri="{FF2B5EF4-FFF2-40B4-BE49-F238E27FC236}">
                  <a16:creationId xmlns:a16="http://schemas.microsoft.com/office/drawing/2014/main" id="{4DF35839-5A6D-48D3-801A-54A9D2AF72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16" name="Footer Placeholder 3">
              <a:extLst>
                <a:ext uri="{FF2B5EF4-FFF2-40B4-BE49-F238E27FC236}">
                  <a16:creationId xmlns:a16="http://schemas.microsoft.com/office/drawing/2014/main" id="{D03C7B68-5823-4EAA-8AF0-709E3A629AB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315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384048"/>
            <a:ext cx="3794760" cy="586130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384048"/>
            <a:ext cx="3803904" cy="58613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384048"/>
            <a:ext cx="3794760" cy="58613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629DD5-8302-44FC-A0B1-8337DE811511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C44D76EA-E240-4A6C-A525-7D54EE25181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D02821E-AB8F-463D-BA2E-1C259970F153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12" name="Footer Placeholder 3">
              <a:extLst>
                <a:ext uri="{FF2B5EF4-FFF2-40B4-BE49-F238E27FC236}">
                  <a16:creationId xmlns:a16="http://schemas.microsoft.com/office/drawing/2014/main" id="{D9CE7119-56C3-4043-BF0C-FA2C00B83C4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3" name="TextBox 25">
              <a:extLst>
                <a:ext uri="{FF2B5EF4-FFF2-40B4-BE49-F238E27FC236}">
                  <a16:creationId xmlns:a16="http://schemas.microsoft.com/office/drawing/2014/main" id="{86DA0809-1F8D-4DA9-B534-E59AA1C2BE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14" name="Rectangle 26">
              <a:extLst>
                <a:ext uri="{FF2B5EF4-FFF2-40B4-BE49-F238E27FC236}">
                  <a16:creationId xmlns:a16="http://schemas.microsoft.com/office/drawing/2014/main" id="{00B94873-FAC9-4FE9-AA18-D98BDABD8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5" name="TextBox 24">
              <a:extLst>
                <a:ext uri="{FF2B5EF4-FFF2-40B4-BE49-F238E27FC236}">
                  <a16:creationId xmlns:a16="http://schemas.microsoft.com/office/drawing/2014/main" id="{94A3C573-AFA3-4160-8641-0DAD10E1AF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16" name="Footer Placeholder 3">
              <a:extLst>
                <a:ext uri="{FF2B5EF4-FFF2-40B4-BE49-F238E27FC236}">
                  <a16:creationId xmlns:a16="http://schemas.microsoft.com/office/drawing/2014/main" id="{E88B1D78-15A9-48BD-8AC8-86198FFBEEA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25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sz="quarter" idx="13"/>
          </p:nvPr>
        </p:nvSpPr>
        <p:spPr>
          <a:xfrm>
            <a:off x="384048" y="383675"/>
            <a:ext cx="7616952" cy="58613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019288" y="381000"/>
            <a:ext cx="3794760" cy="58642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45CE4F-6F70-4BAD-A37D-4113302E4C19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7E8A698D-770C-494C-B31A-7D8FAE71D85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6EDD98-93E4-4AD9-B6C0-048BF605F92C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11" name="Footer Placeholder 3">
              <a:extLst>
                <a:ext uri="{FF2B5EF4-FFF2-40B4-BE49-F238E27FC236}">
                  <a16:creationId xmlns:a16="http://schemas.microsoft.com/office/drawing/2014/main" id="{2D5E30E9-BCA2-4EF5-8E8B-2E6F5DFEF7D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2" name="TextBox 25">
              <a:extLst>
                <a:ext uri="{FF2B5EF4-FFF2-40B4-BE49-F238E27FC236}">
                  <a16:creationId xmlns:a16="http://schemas.microsoft.com/office/drawing/2014/main" id="{D71BEB76-1BDA-465C-8868-8A9EAE7253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9680E07F-BDB2-46B7-ADA4-1A0166CF1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5" name="TextBox 24">
              <a:extLst>
                <a:ext uri="{FF2B5EF4-FFF2-40B4-BE49-F238E27FC236}">
                  <a16:creationId xmlns:a16="http://schemas.microsoft.com/office/drawing/2014/main" id="{A9A9A66D-1E4A-4EE1-9B1B-F2B236826B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17" name="Footer Placeholder 3">
              <a:extLst>
                <a:ext uri="{FF2B5EF4-FFF2-40B4-BE49-F238E27FC236}">
                  <a16:creationId xmlns:a16="http://schemas.microsoft.com/office/drawing/2014/main" id="{FDC942D5-3C5D-4FCC-8DDF-AF98C11AC21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166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84048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84048" y="3314645"/>
            <a:ext cx="3816000" cy="2938461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200048" y="384048"/>
            <a:ext cx="3803262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200048" y="3314646"/>
            <a:ext cx="3803262" cy="293846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001000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8001000" y="3314646"/>
            <a:ext cx="3816000" cy="2938460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45E3E5-52BA-45CB-AE34-D170892E860C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2AD5E8BC-7C30-4817-BDF0-72AB9E734F3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B1C9FE-CD2B-4D90-A2A6-61ECC64654A8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19" name="Footer Placeholder 3">
              <a:extLst>
                <a:ext uri="{FF2B5EF4-FFF2-40B4-BE49-F238E27FC236}">
                  <a16:creationId xmlns:a16="http://schemas.microsoft.com/office/drawing/2014/main" id="{E3246710-0AA8-495D-AE9E-5A089B13EF6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id="{DE4A2B61-C786-42B8-B551-0EA1BB355C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9BE1CE36-F413-4A91-959D-FA3BCE785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79C61B08-0C4F-4BA2-BD2A-B5F80C877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4" name="Footer Placeholder 3">
              <a:extLst>
                <a:ext uri="{FF2B5EF4-FFF2-40B4-BE49-F238E27FC236}">
                  <a16:creationId xmlns:a16="http://schemas.microsoft.com/office/drawing/2014/main" id="{E7BA6082-682B-4FFE-9092-0319D3A5F3A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240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3" y="379413"/>
            <a:ext cx="6546044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2280423-D31A-0A49-9C46-7AC0C2A2DB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28000" y="0"/>
            <a:ext cx="4064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7A8E2A-4A36-49B7-97C5-B28B154DFB63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4E3195D2-07B8-4C69-B164-16DF82FEFA3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2E8F1A-992B-43FF-B3D8-98642C9AFD28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11" name="Footer Placeholder 3">
              <a:extLst>
                <a:ext uri="{FF2B5EF4-FFF2-40B4-BE49-F238E27FC236}">
                  <a16:creationId xmlns:a16="http://schemas.microsoft.com/office/drawing/2014/main" id="{98236FB1-72E0-4EE2-B05B-61590579FE5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2" name="TextBox 25">
              <a:extLst>
                <a:ext uri="{FF2B5EF4-FFF2-40B4-BE49-F238E27FC236}">
                  <a16:creationId xmlns:a16="http://schemas.microsoft.com/office/drawing/2014/main" id="{7E9174E4-EE7C-446A-B8F7-2B3E99048D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1DF12324-1A6B-4DE3-B54B-0032B8F81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4" name="TextBox 24">
              <a:extLst>
                <a:ext uri="{FF2B5EF4-FFF2-40B4-BE49-F238E27FC236}">
                  <a16:creationId xmlns:a16="http://schemas.microsoft.com/office/drawing/2014/main" id="{A46DA273-77CE-4FDE-A251-553C6BCC16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16" name="Footer Placeholder 3">
              <a:extLst>
                <a:ext uri="{FF2B5EF4-FFF2-40B4-BE49-F238E27FC236}">
                  <a16:creationId xmlns:a16="http://schemas.microsoft.com/office/drawing/2014/main" id="{D0297065-DEDD-403C-9C47-1188DB8D9FD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50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174F9C-6CB5-4A2F-A4B8-934EE28448CE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4B8D1D55-AF9F-4150-8F96-C44CB174D6D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1F8C14-A360-449D-B677-6B7CF8C1EAFE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20" name="Footer Placeholder 3">
              <a:extLst>
                <a:ext uri="{FF2B5EF4-FFF2-40B4-BE49-F238E27FC236}">
                  <a16:creationId xmlns:a16="http://schemas.microsoft.com/office/drawing/2014/main" id="{70B932BA-7623-4B1C-A4D5-76E7DD37CF8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21" name="TextBox 25">
              <a:extLst>
                <a:ext uri="{FF2B5EF4-FFF2-40B4-BE49-F238E27FC236}">
                  <a16:creationId xmlns:a16="http://schemas.microsoft.com/office/drawing/2014/main" id="{A9DE7FBA-80D8-4C73-BD4C-FE34FF90C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5 December 2024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2" name="Rectangle 26">
              <a:extLst>
                <a:ext uri="{FF2B5EF4-FFF2-40B4-BE49-F238E27FC236}">
                  <a16:creationId xmlns:a16="http://schemas.microsoft.com/office/drawing/2014/main" id="{5F5A3B75-4D2E-41F1-BF16-3401337D7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id="{76DAEA9E-42A3-4BA2-8549-50884FCFCF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4" name="Footer Placeholder 3">
              <a:extLst>
                <a:ext uri="{FF2B5EF4-FFF2-40B4-BE49-F238E27FC236}">
                  <a16:creationId xmlns:a16="http://schemas.microsoft.com/office/drawing/2014/main" id="{9C82EC3C-34FB-4C56-9195-EEC9531370E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929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ed list- 2 Column with imag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Ins="0"/>
          <a:lstStyle/>
          <a:p>
            <a:r>
              <a:rPr lang="en-US" dirty="0"/>
              <a:t>Image right</a:t>
            </a:r>
            <a:endParaRPr lang="en-GB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1408C6FB-BB0C-CD4B-B374-025253E647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62597" y="1333500"/>
            <a:ext cx="5242052" cy="47879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61D9E2-4BFB-4A6F-A885-AE3A5C254DC7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348D6E41-D129-47BF-8048-84CC50D0625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D7F77A-F5D1-44A9-8C3D-A10150DD890A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10" name="Footer Placeholder 3">
              <a:extLst>
                <a:ext uri="{FF2B5EF4-FFF2-40B4-BE49-F238E27FC236}">
                  <a16:creationId xmlns:a16="http://schemas.microsoft.com/office/drawing/2014/main" id="{A655CF12-7A25-4278-9AE6-F4FDB4FF33A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1" name="TextBox 25">
              <a:extLst>
                <a:ext uri="{FF2B5EF4-FFF2-40B4-BE49-F238E27FC236}">
                  <a16:creationId xmlns:a16="http://schemas.microsoft.com/office/drawing/2014/main" id="{2A7A6F0B-E77C-47FA-A7F9-5F421252E1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14" name="Rectangle 26">
              <a:extLst>
                <a:ext uri="{FF2B5EF4-FFF2-40B4-BE49-F238E27FC236}">
                  <a16:creationId xmlns:a16="http://schemas.microsoft.com/office/drawing/2014/main" id="{E481F983-C593-4AF4-B31F-DB9ABCAF3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5" name="TextBox 24">
              <a:extLst>
                <a:ext uri="{FF2B5EF4-FFF2-40B4-BE49-F238E27FC236}">
                  <a16:creationId xmlns:a16="http://schemas.microsoft.com/office/drawing/2014/main" id="{6E5F59E5-049E-4B85-A739-268BF06FF1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16" name="Footer Placeholder 3">
              <a:extLst>
                <a:ext uri="{FF2B5EF4-FFF2-40B4-BE49-F238E27FC236}">
                  <a16:creationId xmlns:a16="http://schemas.microsoft.com/office/drawing/2014/main" id="{E310D54B-0924-423A-90FC-BD36202D785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736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9412" y="381000"/>
            <a:ext cx="11425237" cy="435864"/>
          </a:xfrm>
        </p:spPr>
        <p:txBody>
          <a:bodyPr rIns="0"/>
          <a:lstStyle>
            <a:lvl1pPr>
              <a:defRPr/>
            </a:lvl1pPr>
          </a:lstStyle>
          <a:p>
            <a:r>
              <a:rPr lang="en-US" dirty="0"/>
              <a:t>Image left</a:t>
            </a:r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EF009F2-17EF-7F4F-91BC-C9D2B62F45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4048" y="1333500"/>
            <a:ext cx="5708649" cy="49149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250FB7-BC1F-4D60-A1BA-8872DD950A0A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A0C22D61-94E0-4F0C-876C-100C5DBEFFE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567ED35-8A5D-4905-9BD4-2E503D7DB845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10" name="Footer Placeholder 3">
              <a:extLst>
                <a:ext uri="{FF2B5EF4-FFF2-40B4-BE49-F238E27FC236}">
                  <a16:creationId xmlns:a16="http://schemas.microsoft.com/office/drawing/2014/main" id="{CF243607-B14D-4806-89EF-3F0BCD3DDD7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D9A01531-1A10-44E2-9A01-E4269AE1F0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15" name="Rectangle 26">
              <a:extLst>
                <a:ext uri="{FF2B5EF4-FFF2-40B4-BE49-F238E27FC236}">
                  <a16:creationId xmlns:a16="http://schemas.microsoft.com/office/drawing/2014/main" id="{090E3FD8-29EB-4123-B824-87493BC9B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6" name="TextBox 24">
              <a:extLst>
                <a:ext uri="{FF2B5EF4-FFF2-40B4-BE49-F238E27FC236}">
                  <a16:creationId xmlns:a16="http://schemas.microsoft.com/office/drawing/2014/main" id="{4372F960-2DE5-42C8-877A-168164F2E5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17" name="Footer Placeholder 3">
              <a:extLst>
                <a:ext uri="{FF2B5EF4-FFF2-40B4-BE49-F238E27FC236}">
                  <a16:creationId xmlns:a16="http://schemas.microsoft.com/office/drawing/2014/main" id="{D647BE6C-72BB-479F-BACB-4BC48263B43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143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9412" y="381000"/>
            <a:ext cx="11425237" cy="435864"/>
          </a:xfrm>
        </p:spPr>
        <p:txBody>
          <a:bodyPr rIns="0"/>
          <a:lstStyle>
            <a:lvl1pPr>
              <a:defRPr/>
            </a:lvl1pPr>
          </a:lstStyle>
          <a:p>
            <a:r>
              <a:rPr lang="en-US" dirty="0"/>
              <a:t>2 images</a:t>
            </a:r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EF009F2-17EF-7F4F-91BC-C9D2B62F45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4048" y="1335024"/>
            <a:ext cx="3379977" cy="21854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D33E0B6-FA3C-4C42-8E9A-A34DC203DBF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4048" y="3944207"/>
            <a:ext cx="3379977" cy="21854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726177-B364-4A05-B182-1F9BFBA166D4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09632FD2-E1B2-4402-8629-1AD5B878115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C40B04-3153-474B-9D0A-542D9E9A676F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14" name="Footer Placeholder 3">
              <a:extLst>
                <a:ext uri="{FF2B5EF4-FFF2-40B4-BE49-F238E27FC236}">
                  <a16:creationId xmlns:a16="http://schemas.microsoft.com/office/drawing/2014/main" id="{EA57098C-5EE5-40E7-B09B-9D2D83549FB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5" name="TextBox 25">
              <a:extLst>
                <a:ext uri="{FF2B5EF4-FFF2-40B4-BE49-F238E27FC236}">
                  <a16:creationId xmlns:a16="http://schemas.microsoft.com/office/drawing/2014/main" id="{47A4C2CB-449E-49B0-8693-0B9231757F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17470CA0-CC3C-45B6-A7B8-18A6330F0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8" name="TextBox 24">
              <a:extLst>
                <a:ext uri="{FF2B5EF4-FFF2-40B4-BE49-F238E27FC236}">
                  <a16:creationId xmlns:a16="http://schemas.microsoft.com/office/drawing/2014/main" id="{F4A7CAA8-CC5F-4A72-93C1-7CAC2CD384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19" name="Footer Placeholder 3">
              <a:extLst>
                <a:ext uri="{FF2B5EF4-FFF2-40B4-BE49-F238E27FC236}">
                  <a16:creationId xmlns:a16="http://schemas.microsoft.com/office/drawing/2014/main" id="{1F379BC9-1C05-4B2C-A661-C9DAF33DA71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0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9412" y="381000"/>
            <a:ext cx="11425237" cy="435864"/>
          </a:xfrm>
        </p:spPr>
        <p:txBody>
          <a:bodyPr rIns="0"/>
          <a:lstStyle>
            <a:lvl1pPr>
              <a:defRPr/>
            </a:lvl1pPr>
          </a:lstStyle>
          <a:p>
            <a:r>
              <a:rPr lang="en-US" dirty="0"/>
              <a:t>3 Column</a:t>
            </a:r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EF009F2-17EF-7F4F-91BC-C9D2B62F45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7351" y="1335024"/>
            <a:ext cx="3379977" cy="233420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645E584F-5DE2-B141-AC84-3A34A02CE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12353" y="1335024"/>
            <a:ext cx="3379977" cy="233420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055D5057-AB79-EC43-800A-30C61EFE7C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99852" y="1335024"/>
            <a:ext cx="3379977" cy="233420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D5E9CE-9795-46E1-895C-B0F36A871BD9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FF678131-3E5E-4604-85C7-310DDA047B9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F946C7-F45A-4121-A27A-CA218E84748D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17" name="Footer Placeholder 3">
              <a:extLst>
                <a:ext uri="{FF2B5EF4-FFF2-40B4-BE49-F238E27FC236}">
                  <a16:creationId xmlns:a16="http://schemas.microsoft.com/office/drawing/2014/main" id="{F6756B7D-F172-482E-AA62-DB7172240D9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8" name="TextBox 25">
              <a:extLst>
                <a:ext uri="{FF2B5EF4-FFF2-40B4-BE49-F238E27FC236}">
                  <a16:creationId xmlns:a16="http://schemas.microsoft.com/office/drawing/2014/main" id="{9F7D8BAC-F9E8-46DF-A4DF-9257569D5A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19" name="Rectangle 26">
              <a:extLst>
                <a:ext uri="{FF2B5EF4-FFF2-40B4-BE49-F238E27FC236}">
                  <a16:creationId xmlns:a16="http://schemas.microsoft.com/office/drawing/2014/main" id="{310931AE-04F9-4005-98E2-7EC7D31C8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0" name="TextBox 24">
              <a:extLst>
                <a:ext uri="{FF2B5EF4-FFF2-40B4-BE49-F238E27FC236}">
                  <a16:creationId xmlns:a16="http://schemas.microsoft.com/office/drawing/2014/main" id="{8EF84598-62F3-42B3-9658-17D8EADB26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1" name="Footer Placeholder 3">
              <a:extLst>
                <a:ext uri="{FF2B5EF4-FFF2-40B4-BE49-F238E27FC236}">
                  <a16:creationId xmlns:a16="http://schemas.microsoft.com/office/drawing/2014/main" id="{0D56528D-3A8E-4D3A-B08A-1C963B2A7E6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483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ontent -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9412" y="381000"/>
            <a:ext cx="11425237" cy="435864"/>
          </a:xfrm>
        </p:spPr>
        <p:txBody>
          <a:bodyPr rIns="0"/>
          <a:lstStyle>
            <a:lvl1pPr>
              <a:defRPr/>
            </a:lvl1pPr>
          </a:lstStyle>
          <a:p>
            <a:r>
              <a:rPr lang="en-US" dirty="0"/>
              <a:t>4 Column</a:t>
            </a:r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EF009F2-17EF-7F4F-91BC-C9D2B62F45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7351" y="1335024"/>
            <a:ext cx="2599689" cy="233420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8E301B7-7692-CC4B-B7B1-C6AF36DB68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40280" y="1333500"/>
            <a:ext cx="2599689" cy="233420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70A4A61-55BF-B84F-A6BF-9C4D85C5EBC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2029" y="1333500"/>
            <a:ext cx="2599689" cy="233420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C7A4C35A-34A5-B54C-BA60-9A722D5787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43778" y="1333500"/>
            <a:ext cx="2599689" cy="233420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185ABA-C846-45F4-8543-1819B45D5DC2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881C24B-2C5D-4CDB-A0BF-2744545C161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3DD5EE-2E50-4F7C-A226-213F026BAA3C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19" name="Footer Placeholder 3">
              <a:extLst>
                <a:ext uri="{FF2B5EF4-FFF2-40B4-BE49-F238E27FC236}">
                  <a16:creationId xmlns:a16="http://schemas.microsoft.com/office/drawing/2014/main" id="{BA183E38-F194-4D07-BD0E-5A929828725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id="{6FC701CD-936C-4111-881E-B079B133B1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55E5CF74-FD37-423D-B618-A86B113C5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39702848-ED8B-4004-B60C-3BBD2BE87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3" name="Footer Placeholder 3">
              <a:extLst>
                <a:ext uri="{FF2B5EF4-FFF2-40B4-BE49-F238E27FC236}">
                  <a16:creationId xmlns:a16="http://schemas.microsoft.com/office/drawing/2014/main" id="{3BD3E447-813E-485E-8EED-288BF2468E4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934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Ins="0"/>
          <a:lstStyle/>
          <a:p>
            <a:r>
              <a:rPr lang="en-US" dirty="0"/>
              <a:t>Video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30DA5EFA-4F73-A14E-A503-3A05AC68643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133025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B3E3824F-1E19-1D4D-B126-171AF4527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" y="374904"/>
            <a:ext cx="11425237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DBB18F-F33E-2448-8A54-44C7F0BA80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412" y="1787585"/>
            <a:ext cx="11211399" cy="3049109"/>
          </a:xfrm>
        </p:spPr>
        <p:txBody>
          <a:bodyPr/>
          <a:lstStyle>
            <a:lvl1pPr algn="l">
              <a:defRPr sz="3000" b="0" i="1">
                <a:latin typeface="3M Circular TT Light" panose="020B0404020101020102" pitchFamily="34" charset="77"/>
                <a:cs typeface="3M Circular TT Light" panose="020B0404020101020102" pitchFamily="34" charset="77"/>
              </a:defRPr>
            </a:lvl1pPr>
          </a:lstStyle>
          <a:p>
            <a:pPr algn="l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elid</a:t>
            </a:r>
            <a:r>
              <a:rPr lang="en-US" dirty="0"/>
              <a:t>, </a:t>
            </a:r>
            <a:r>
              <a:rPr lang="en-US" dirty="0" err="1"/>
              <a:t>sd</a:t>
            </a:r>
            <a:r>
              <a:rPr lang="en-US" dirty="0"/>
              <a:t> do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Massa </a:t>
            </a:r>
            <a:r>
              <a:rPr lang="en-US" dirty="0" err="1"/>
              <a:t>ultricies</a:t>
            </a:r>
            <a:r>
              <a:rPr lang="en-US" dirty="0"/>
              <a:t> mi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dolor. </a:t>
            </a:r>
            <a:r>
              <a:rPr lang="en-US" dirty="0" err="1"/>
              <a:t>Donec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diam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set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.”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F21279-1DBF-8E49-A4ED-CDA7BA6EEF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413" y="4991894"/>
            <a:ext cx="4145380" cy="795295"/>
          </a:xfrm>
        </p:spPr>
        <p:txBody>
          <a:bodyPr/>
          <a:lstStyle>
            <a:lvl1pPr>
              <a:defRPr sz="2700" b="0" i="0">
                <a:latin typeface="3M Circular TT Light" panose="020B0404020101020102" pitchFamily="34" charset="77"/>
                <a:cs typeface="3M Circular TT Light" panose="020B0404020101020102" pitchFamily="34" charset="77"/>
              </a:defRPr>
            </a:lvl1pPr>
          </a:lstStyle>
          <a:p>
            <a:pPr lvl="0"/>
            <a:r>
              <a:rPr lang="en-US" dirty="0"/>
              <a:t>- Lorem ipsum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FDCF94-A093-4696-81FB-451141098C5F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C23270C2-1DA2-4294-8627-F9BCDF3D48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7E137B-4533-44C9-B117-81D314FA5220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14" name="Footer Placeholder 3">
              <a:extLst>
                <a:ext uri="{FF2B5EF4-FFF2-40B4-BE49-F238E27FC236}">
                  <a16:creationId xmlns:a16="http://schemas.microsoft.com/office/drawing/2014/main" id="{859466FA-9935-4103-B3CB-2CFF40F0BF6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5" name="TextBox 25">
              <a:extLst>
                <a:ext uri="{FF2B5EF4-FFF2-40B4-BE49-F238E27FC236}">
                  <a16:creationId xmlns:a16="http://schemas.microsoft.com/office/drawing/2014/main" id="{AE4A22F0-2BDD-4128-AF0F-64E22F2F3F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409BC882-0BB9-4632-89E9-B532860E6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8" name="TextBox 24">
              <a:extLst>
                <a:ext uri="{FF2B5EF4-FFF2-40B4-BE49-F238E27FC236}">
                  <a16:creationId xmlns:a16="http://schemas.microsoft.com/office/drawing/2014/main" id="{01C521A8-FF0C-450C-BCD7-0EB2FF68F4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19" name="Footer Placeholder 3">
              <a:extLst>
                <a:ext uri="{FF2B5EF4-FFF2-40B4-BE49-F238E27FC236}">
                  <a16:creationId xmlns:a16="http://schemas.microsoft.com/office/drawing/2014/main" id="{62D20DBA-5AC0-4FDB-9194-2BB967D9C21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117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B3E3824F-1E19-1D4D-B126-171AF4527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" y="374904"/>
            <a:ext cx="11425237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6843C-DA19-0C4A-AD23-CA53FB454B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858" y="2554048"/>
            <a:ext cx="11425237" cy="813540"/>
          </a:xfrm>
        </p:spPr>
        <p:txBody>
          <a:bodyPr/>
          <a:lstStyle>
            <a:lvl1pPr>
              <a:defRPr sz="5000" b="0" i="1">
                <a:latin typeface="3M Circular TT Book" panose="020B0604020101020102" pitchFamily="34" charset="77"/>
                <a:cs typeface="3M Circular TT Book" panose="020B0604020101020102" pitchFamily="34" charset="77"/>
              </a:defRPr>
            </a:lvl1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 sed </a:t>
            </a:r>
            <a:r>
              <a:rPr lang="en-US" dirty="0" err="1"/>
              <a:t>eges</a:t>
            </a:r>
            <a:r>
              <a:rPr lang="en-US" dirty="0"/>
              <a:t>.”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3EA499-98AD-A041-A57E-01FF1DEF49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1858" y="3863557"/>
            <a:ext cx="2970184" cy="660318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dirty="0"/>
              <a:t>- Lorem ipsum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33CDCE-4482-4421-8AD1-152BFF46AB85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C5103BAD-AB67-466C-AF9B-011745F9CF2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8C51A8-3E20-4EC7-9F47-239731CB8364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11" name="Footer Placeholder 3">
              <a:extLst>
                <a:ext uri="{FF2B5EF4-FFF2-40B4-BE49-F238E27FC236}">
                  <a16:creationId xmlns:a16="http://schemas.microsoft.com/office/drawing/2014/main" id="{C669751F-AEC3-4C84-B766-80A8AE97761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0BFDEC7A-31E4-4EC7-A1E0-9DCFAFC3E0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15" name="Rectangle 26">
              <a:extLst>
                <a:ext uri="{FF2B5EF4-FFF2-40B4-BE49-F238E27FC236}">
                  <a16:creationId xmlns:a16="http://schemas.microsoft.com/office/drawing/2014/main" id="{B869D9F4-AAC1-4A96-A235-D3856DE76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6" name="TextBox 24">
              <a:extLst>
                <a:ext uri="{FF2B5EF4-FFF2-40B4-BE49-F238E27FC236}">
                  <a16:creationId xmlns:a16="http://schemas.microsoft.com/office/drawing/2014/main" id="{3EC42162-2E5B-4E07-BE32-3EFF142C9B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18" name="Footer Placeholder 3">
              <a:extLst>
                <a:ext uri="{FF2B5EF4-FFF2-40B4-BE49-F238E27FC236}">
                  <a16:creationId xmlns:a16="http://schemas.microsoft.com/office/drawing/2014/main" id="{A768E3D9-E87F-4C19-A30C-5F02CEEFB48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975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B3E3824F-1E19-1D4D-B126-171AF4527B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412" y="374904"/>
            <a:ext cx="11425237" cy="822960"/>
          </a:xfrm>
        </p:spPr>
        <p:txBody>
          <a:bodyPr/>
          <a:lstStyle/>
          <a:p>
            <a:r>
              <a:rPr lang="en-US" dirty="0"/>
              <a:t>Quote page + Image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D9849C-B90B-F443-ACCA-332B6EEC5F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9412" y="1824038"/>
            <a:ext cx="3430587" cy="32099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A0F4F-CE16-9E4D-9237-4CEEFC8A27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00365" y="1824038"/>
            <a:ext cx="7174771" cy="2676154"/>
          </a:xfrm>
        </p:spPr>
        <p:txBody>
          <a:bodyPr rIns="0"/>
          <a:lstStyle>
            <a:lvl1pPr algn="l">
              <a:defRPr sz="2000" b="0" i="1">
                <a:latin typeface="3M Circular TT Book" panose="020B0604020101020102" pitchFamily="34" charset="77"/>
                <a:cs typeface="3M Circular TT Book" panose="020B0604020101020102" pitchFamily="34" charset="77"/>
              </a:defRPr>
            </a:lvl1pPr>
          </a:lstStyle>
          <a:p>
            <a:pPr algn="l"/>
            <a:r>
              <a:rPr lang="en-US" sz="2000" b="0" i="1" dirty="0">
                <a:latin typeface="+mn-lt"/>
                <a:cs typeface="3M Circular TT Book" panose="020B0604020101020102" pitchFamily="34" charset="77"/>
              </a:rPr>
              <a:t>“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Lorem ipsum dolor sit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amet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,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consectetur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adipiscing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elit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, sed do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eiusmod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tempor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incididunt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ut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labore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et dolore magna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aliqua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. Ut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enim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ad minim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veniam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,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quis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nostrud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exercitation.</a:t>
            </a:r>
            <a:r>
              <a:rPr lang="en-US" sz="2000" b="0" i="1" dirty="0">
                <a:latin typeface="3M Circular TT Book" panose="020B0604020101020102" pitchFamily="34" charset="77"/>
                <a:cs typeface="3M Circular TT Book" panose="020B0604020101020102" pitchFamily="34" charset="77"/>
              </a:rPr>
              <a:t>”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B8E8CC-62C3-7D44-8C21-52519669EB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00365" y="4657218"/>
            <a:ext cx="2511996" cy="376745"/>
          </a:xfrm>
        </p:spPr>
        <p:txBody>
          <a:bodyPr rIns="0"/>
          <a:lstStyle>
            <a:lvl1pPr algn="l">
              <a:defRPr/>
            </a:lvl1pPr>
          </a:lstStyle>
          <a:p>
            <a:pPr lvl="0"/>
            <a:r>
              <a:rPr lang="en-US" dirty="0"/>
              <a:t>- Lorem Ipsum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6C8F57-9B53-4CD1-AC8C-C61B7D3FB59C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93C81769-7E46-4502-A00C-8EEE8AAADF8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8826D7-C959-4C45-B042-D22046799E0C}"/>
              </a:ext>
            </a:extLst>
          </p:cNvPr>
          <p:cNvGrpSpPr/>
          <p:nvPr userDrawn="1"/>
        </p:nvGrpSpPr>
        <p:grpSpPr>
          <a:xfrm>
            <a:off x="305991" y="6569823"/>
            <a:ext cx="2634079" cy="138337"/>
            <a:chOff x="305991" y="6595827"/>
            <a:chExt cx="2634079" cy="138337"/>
          </a:xfrm>
        </p:grpSpPr>
        <p:sp>
          <p:nvSpPr>
            <p:cNvPr id="14" name="Footer Placeholder 3">
              <a:extLst>
                <a:ext uri="{FF2B5EF4-FFF2-40B4-BE49-F238E27FC236}">
                  <a16:creationId xmlns:a16="http://schemas.microsoft.com/office/drawing/2014/main" id="{12F24673-020E-42C4-B9A8-4FFFA7A2012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5" name="TextBox 25">
              <a:extLst>
                <a:ext uri="{FF2B5EF4-FFF2-40B4-BE49-F238E27FC236}">
                  <a16:creationId xmlns:a16="http://schemas.microsoft.com/office/drawing/2014/main" id="{8B393F31-4897-43E1-A367-4B995A4BE4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91" y="6596425"/>
              <a:ext cx="598320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1/2/2020</a:t>
              </a:r>
            </a:p>
          </p:txBody>
        </p:sp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756366DB-60BA-4AEE-8982-285BA0E18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91" y="6595827"/>
              <a:ext cx="360757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8" name="TextBox 24">
              <a:extLst>
                <a:ext uri="{FF2B5EF4-FFF2-40B4-BE49-F238E27FC236}">
                  <a16:creationId xmlns:a16="http://schemas.microsoft.com/office/drawing/2014/main" id="{0BB39DCA-2D46-4228-AA2D-5DE055E1FF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19" name="Footer Placeholder 3">
              <a:extLst>
                <a:ext uri="{FF2B5EF4-FFF2-40B4-BE49-F238E27FC236}">
                  <a16:creationId xmlns:a16="http://schemas.microsoft.com/office/drawing/2014/main" id="{90E3E16A-8DAB-45A7-B189-5511E966BFA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4230" y="6596401"/>
              <a:ext cx="1005840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821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4102443" y="4914459"/>
            <a:ext cx="547228" cy="151811"/>
          </a:xfrm>
          <a:custGeom>
            <a:avLst/>
            <a:gdLst>
              <a:gd name="connsiteX0" fmla="*/ 0 w 547228"/>
              <a:gd name="connsiteY0" fmla="*/ 0 h 151811"/>
              <a:gd name="connsiteX1" fmla="*/ 547228 w 547228"/>
              <a:gd name="connsiteY1" fmla="*/ 70610 h 151811"/>
              <a:gd name="connsiteX2" fmla="*/ 526045 w 547228"/>
              <a:gd name="connsiteY2" fmla="*/ 151811 h 15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228" h="151811">
                <a:moveTo>
                  <a:pt x="0" y="0"/>
                </a:moveTo>
                <a:lnTo>
                  <a:pt x="547228" y="70610"/>
                </a:lnTo>
                <a:lnTo>
                  <a:pt x="526045" y="151811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745794" y="2426110"/>
            <a:ext cx="2263877" cy="4424516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877" h="4424516">
                <a:moveTo>
                  <a:pt x="958645" y="0"/>
                </a:moveTo>
                <a:lnTo>
                  <a:pt x="2263877" y="1393722"/>
                </a:lnTo>
                <a:lnTo>
                  <a:pt x="0" y="4424516"/>
                </a:lnTo>
                <a:lnTo>
                  <a:pt x="95864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9" name="Freeform 28"/>
          <p:cNvSpPr/>
          <p:nvPr/>
        </p:nvSpPr>
        <p:spPr>
          <a:xfrm>
            <a:off x="-1" y="-1"/>
            <a:ext cx="3153403" cy="177371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3403" h="1773715">
                <a:moveTo>
                  <a:pt x="0" y="0"/>
                </a:moveTo>
                <a:lnTo>
                  <a:pt x="1036790" y="1773715"/>
                </a:lnTo>
                <a:lnTo>
                  <a:pt x="3153403" y="17711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34349EE-095D-4F41-A12A-9F3D57FC2C79}"/>
              </a:ext>
            </a:extLst>
          </p:cNvPr>
          <p:cNvSpPr/>
          <p:nvPr userDrawn="1"/>
        </p:nvSpPr>
        <p:spPr>
          <a:xfrm>
            <a:off x="-2" y="-2"/>
            <a:ext cx="12192001" cy="6929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7" name="Text Placeholder 45">
            <a:extLst>
              <a:ext uri="{FF2B5EF4-FFF2-40B4-BE49-F238E27FC236}">
                <a16:creationId xmlns:a16="http://schemas.microsoft.com/office/drawing/2014/main" id="{92975E16-80FD-144A-B61E-D0F2ED732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38024"/>
            <a:ext cx="11430000" cy="3682514"/>
          </a:xfrm>
        </p:spPr>
        <p:txBody>
          <a:bodyPr/>
          <a:lstStyle>
            <a:lvl1pPr>
              <a:defRPr sz="5500" b="1" i="1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</a:t>
            </a:r>
            <a:br>
              <a:rPr lang="en-US" dirty="0"/>
            </a:br>
            <a:r>
              <a:rPr lang="en-US" dirty="0"/>
              <a:t> 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.”</a:t>
            </a:r>
          </a:p>
        </p:txBody>
      </p:sp>
      <p:sp>
        <p:nvSpPr>
          <p:cNvPr id="8" name="Text Placeholder 45">
            <a:extLst>
              <a:ext uri="{FF2B5EF4-FFF2-40B4-BE49-F238E27FC236}">
                <a16:creationId xmlns:a16="http://schemas.microsoft.com/office/drawing/2014/main" id="{B6DAF542-3ACE-ED4E-8316-1343A459B1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665" y="5016157"/>
            <a:ext cx="6872802" cy="977961"/>
          </a:xfrm>
        </p:spPr>
        <p:txBody>
          <a:bodyPr/>
          <a:lstStyle>
            <a:lvl1pPr algn="l">
              <a:defRPr sz="3500" b="1" i="1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</a:lstStyle>
          <a:p>
            <a:pPr lvl="0"/>
            <a:r>
              <a:rPr lang="en-US" dirty="0"/>
              <a:t>– Lorem Ipsum</a:t>
            </a:r>
          </a:p>
        </p:txBody>
      </p:sp>
    </p:spTree>
    <p:extLst>
      <p:ext uri="{BB962C8B-B14F-4D97-AF65-F5344CB8AC3E}">
        <p14:creationId xmlns:p14="http://schemas.microsoft.com/office/powerpoint/2010/main" val="323414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32" Type="http://schemas.openxmlformats.org/officeDocument/2006/relationships/slideLayout" Target="../slideLayouts/slideLayout35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34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33.xml"/><Relationship Id="rId8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theme" Target="../theme/theme4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slideLayout" Target="../slideLayouts/slideLayout73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slideLayout" Target="../slideLayouts/slideLayout72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26" Type="http://schemas.openxmlformats.org/officeDocument/2006/relationships/slideLayout" Target="../slideLayouts/slideLayout99.xml"/><Relationship Id="rId39" Type="http://schemas.openxmlformats.org/officeDocument/2006/relationships/slideLayout" Target="../slideLayouts/slideLayout112.xml"/><Relationship Id="rId21" Type="http://schemas.openxmlformats.org/officeDocument/2006/relationships/slideLayout" Target="../slideLayouts/slideLayout94.xml"/><Relationship Id="rId34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5" Type="http://schemas.openxmlformats.org/officeDocument/2006/relationships/slideLayout" Target="../slideLayouts/slideLayout98.xml"/><Relationship Id="rId33" Type="http://schemas.openxmlformats.org/officeDocument/2006/relationships/slideLayout" Target="../slideLayouts/slideLayout106.xml"/><Relationship Id="rId38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93.xml"/><Relationship Id="rId29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24" Type="http://schemas.openxmlformats.org/officeDocument/2006/relationships/slideLayout" Target="../slideLayouts/slideLayout97.xml"/><Relationship Id="rId32" Type="http://schemas.openxmlformats.org/officeDocument/2006/relationships/slideLayout" Target="../slideLayouts/slideLayout105.xml"/><Relationship Id="rId37" Type="http://schemas.openxmlformats.org/officeDocument/2006/relationships/slideLayout" Target="../slideLayouts/slideLayout110.xml"/><Relationship Id="rId40" Type="http://schemas.openxmlformats.org/officeDocument/2006/relationships/theme" Target="../theme/theme5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23" Type="http://schemas.openxmlformats.org/officeDocument/2006/relationships/slideLayout" Target="../slideLayouts/slideLayout96.xml"/><Relationship Id="rId28" Type="http://schemas.openxmlformats.org/officeDocument/2006/relationships/slideLayout" Target="../slideLayouts/slideLayout101.xml"/><Relationship Id="rId36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92.xml"/><Relationship Id="rId31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Relationship Id="rId22" Type="http://schemas.openxmlformats.org/officeDocument/2006/relationships/slideLayout" Target="../slideLayouts/slideLayout95.xml"/><Relationship Id="rId27" Type="http://schemas.openxmlformats.org/officeDocument/2006/relationships/slideLayout" Target="../slideLayouts/slideLayout100.xml"/><Relationship Id="rId30" Type="http://schemas.openxmlformats.org/officeDocument/2006/relationships/slideLayout" Target="../slideLayouts/slideLayout103.xml"/><Relationship Id="rId35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CC9D2F-6CC9-0646-9784-23BA2CE6C4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7500"/>
            <a:ext cx="12192000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9433978-1E1B-D145-A702-1F50F67C9D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9018" y="624529"/>
            <a:ext cx="2967025" cy="114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0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wer&#10;&#10;Description automatically generated">
            <a:extLst>
              <a:ext uri="{FF2B5EF4-FFF2-40B4-BE49-F238E27FC236}">
                <a16:creationId xmlns:a16="http://schemas.microsoft.com/office/drawing/2014/main" id="{AC645B82-8F90-974B-B4FA-03A570831F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50835" y="3053301"/>
            <a:ext cx="6341165" cy="38046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7F5932-10CA-B84C-B61A-2D1670D09E00}"/>
              </a:ext>
            </a:extLst>
          </p:cNvPr>
          <p:cNvSpPr txBox="1"/>
          <p:nvPr userDrawn="1"/>
        </p:nvSpPr>
        <p:spPr>
          <a:xfrm>
            <a:off x="11693237" y="6421710"/>
            <a:ext cx="498764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CFFA032-9782-C943-8055-C1787F6935A9}" type="slidenum">
              <a:rPr lang="en-US" altLang="en-US" sz="13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16FF221-F392-0341-99A7-2550037B84C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6060" y="6085888"/>
            <a:ext cx="1295920" cy="4999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C83BDC-3132-1648-8B79-D31E40F18F19}"/>
              </a:ext>
            </a:extLst>
          </p:cNvPr>
          <p:cNvSpPr txBox="1"/>
          <p:nvPr userDrawn="1"/>
        </p:nvSpPr>
        <p:spPr>
          <a:xfrm>
            <a:off x="8964457" y="6452486"/>
            <a:ext cx="1940968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3" dirty="0">
                <a:solidFill>
                  <a:schemeClr val="accent5">
                    <a:lumMod val="50000"/>
                  </a:schemeClr>
                </a:solidFill>
              </a:rPr>
              <a:t>©2025 National Safety Council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B9226F-6341-5E4E-9B49-664C452CCD7A}"/>
              </a:ext>
            </a:extLst>
          </p:cNvPr>
          <p:cNvSpPr txBox="1"/>
          <p:nvPr userDrawn="1"/>
        </p:nvSpPr>
        <p:spPr>
          <a:xfrm>
            <a:off x="7756723" y="6452485"/>
            <a:ext cx="1940968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3" dirty="0">
                <a:solidFill>
                  <a:schemeClr val="accent5">
                    <a:lumMod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59092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11425237" cy="82296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12" y="1295400"/>
            <a:ext cx="11425236" cy="4953000"/>
          </a:xfrm>
          <a:prstGeom prst="rect">
            <a:avLst/>
          </a:prstGeom>
        </p:spPr>
        <p:txBody>
          <a:bodyPr vert="horz" wrap="square" lIns="0" tIns="0" rIns="18000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67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99" r:id="rId30"/>
    <p:sldLayoutId id="2147483700" r:id="rId31"/>
    <p:sldLayoutId id="2147483701" r:id="rId3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latin typeface="+mn-lt"/>
          <a:ea typeface="+mj-ea"/>
          <a:cs typeface="+mj-cs"/>
        </a:defRPr>
      </a:lvl1pPr>
      <a:lvl2pPr marL="182563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14325" indent="-13176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73075" indent="-115888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642938" indent="-103188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GB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88">
          <p15:clr>
            <a:srgbClr val="F26B43"/>
          </p15:clr>
        </p15:guide>
        <p15:guide id="2" pos="3840">
          <p15:clr>
            <a:srgbClr val="F26B43"/>
          </p15:clr>
        </p15:guide>
        <p15:guide id="3" pos="2640">
          <p15:clr>
            <a:srgbClr val="F26B43"/>
          </p15:clr>
        </p15:guide>
        <p15:guide id="4" pos="1440">
          <p15:clr>
            <a:srgbClr val="F26B43"/>
          </p15:clr>
        </p15:guide>
        <p15:guide id="5" pos="240">
          <p15:clr>
            <a:srgbClr val="F26B43"/>
          </p15:clr>
        </p15:guide>
        <p15:guide id="6" pos="5040">
          <p15:clr>
            <a:srgbClr val="F26B43"/>
          </p15:clr>
        </p15:guide>
        <p15:guide id="7" pos="6240">
          <p15:clr>
            <a:srgbClr val="F26B43"/>
          </p15:clr>
        </p15:guide>
        <p15:guide id="8" pos="7440">
          <p15:clr>
            <a:srgbClr val="F26B43"/>
          </p15:clr>
        </p15:guide>
        <p15:guide id="9" orient="horz" pos="1474">
          <p15:clr>
            <a:srgbClr val="F26B43"/>
          </p15:clr>
        </p15:guide>
        <p15:guide id="10" orient="horz" pos="840">
          <p15:clr>
            <a:srgbClr val="F26B43"/>
          </p15:clr>
        </p15:guide>
        <p15:guide id="11" orient="horz" pos="240">
          <p15:clr>
            <a:srgbClr val="F26B43"/>
          </p15:clr>
        </p15:guide>
        <p15:guide id="12" orient="horz" pos="2696">
          <p15:clr>
            <a:srgbClr val="F26B43"/>
          </p15:clr>
        </p15:guide>
        <p15:guide id="14" orient="horz" pos="4080">
          <p15:clr>
            <a:srgbClr val="F26B43"/>
          </p15:clr>
        </p15:guide>
        <p15:guide id="15" orient="horz" pos="3936">
          <p15:clr>
            <a:srgbClr val="F26B43"/>
          </p15:clr>
        </p15:guide>
        <p15:guide id="17" pos="5034">
          <p15:clr>
            <a:srgbClr val="F26B43"/>
          </p15:clr>
        </p15:guide>
        <p15:guide id="18" orient="horz" pos="3312">
          <p15:clr>
            <a:srgbClr val="F26B43"/>
          </p15:clr>
        </p15:guide>
        <p15:guide id="19" orient="horz" pos="2702">
          <p15:clr>
            <a:srgbClr val="F26B43"/>
          </p15:clr>
        </p15:guide>
        <p15:guide id="21" pos="2634">
          <p15:clr>
            <a:srgbClr val="F26B43"/>
          </p15:clr>
        </p15:guide>
        <p15:guide id="22" pos="5046">
          <p15:clr>
            <a:srgbClr val="F26B43"/>
          </p15:clr>
        </p15:guide>
        <p15:guide id="23" orient="horz" pos="1468">
          <p15:clr>
            <a:srgbClr val="F26B43"/>
          </p15:clr>
        </p15:guide>
        <p15:guide id="25" orient="horz" pos="1480">
          <p15:clr>
            <a:srgbClr val="F26B43"/>
          </p15:clr>
        </p15:guide>
        <p15:guide id="26" orient="horz" pos="2706">
          <p15:clr>
            <a:srgbClr val="F26B43"/>
          </p15:clr>
        </p15:guide>
        <p15:guide id="27" pos="2648">
          <p15:clr>
            <a:srgbClr val="F26B43"/>
          </p15:clr>
        </p15:guide>
        <p15:guide id="28" orient="horz" pos="576">
          <p15:clr>
            <a:srgbClr val="FBAE4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11425237" cy="82296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12" y="1295400"/>
            <a:ext cx="11425236" cy="4953000"/>
          </a:xfrm>
          <a:prstGeom prst="rect">
            <a:avLst/>
          </a:prstGeom>
        </p:spPr>
        <p:txBody>
          <a:bodyPr vert="horz" wrap="square" lIns="0" tIns="0" rIns="18000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75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  <p:sldLayoutId id="2147483731" r:id="rId29"/>
    <p:sldLayoutId id="2147483732" r:id="rId30"/>
    <p:sldLayoutId id="2147483733" r:id="rId31"/>
    <p:sldLayoutId id="2147483734" r:id="rId32"/>
    <p:sldLayoutId id="2147483735" r:id="rId33"/>
    <p:sldLayoutId id="2147483736" r:id="rId34"/>
    <p:sldLayoutId id="2147483737" r:id="rId35"/>
    <p:sldLayoutId id="2147483738" r:id="rId36"/>
    <p:sldLayoutId id="2147483739" r:id="rId37"/>
    <p:sldLayoutId id="2147483740" r:id="rId3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latin typeface="+mn-lt"/>
          <a:ea typeface="+mj-ea"/>
          <a:cs typeface="+mj-cs"/>
        </a:defRPr>
      </a:lvl1pPr>
      <a:lvl2pPr marL="182563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14325" indent="-13176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73075" indent="-115888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642938" indent="-103188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GB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88">
          <p15:clr>
            <a:srgbClr val="F26B43"/>
          </p15:clr>
        </p15:guide>
        <p15:guide id="2" pos="3840">
          <p15:clr>
            <a:srgbClr val="F26B43"/>
          </p15:clr>
        </p15:guide>
        <p15:guide id="3" pos="2640">
          <p15:clr>
            <a:srgbClr val="F26B43"/>
          </p15:clr>
        </p15:guide>
        <p15:guide id="4" pos="1440">
          <p15:clr>
            <a:srgbClr val="F26B43"/>
          </p15:clr>
        </p15:guide>
        <p15:guide id="5" pos="240">
          <p15:clr>
            <a:srgbClr val="F26B43"/>
          </p15:clr>
        </p15:guide>
        <p15:guide id="6" pos="5040">
          <p15:clr>
            <a:srgbClr val="F26B43"/>
          </p15:clr>
        </p15:guide>
        <p15:guide id="7" pos="6240">
          <p15:clr>
            <a:srgbClr val="F26B43"/>
          </p15:clr>
        </p15:guide>
        <p15:guide id="8" pos="7440">
          <p15:clr>
            <a:srgbClr val="F26B43"/>
          </p15:clr>
        </p15:guide>
        <p15:guide id="9" orient="horz" pos="1474">
          <p15:clr>
            <a:srgbClr val="F26B43"/>
          </p15:clr>
        </p15:guide>
        <p15:guide id="10" orient="horz" pos="840">
          <p15:clr>
            <a:srgbClr val="F26B43"/>
          </p15:clr>
        </p15:guide>
        <p15:guide id="11" orient="horz" pos="240">
          <p15:clr>
            <a:srgbClr val="F26B43"/>
          </p15:clr>
        </p15:guide>
        <p15:guide id="12" orient="horz" pos="2696">
          <p15:clr>
            <a:srgbClr val="F26B43"/>
          </p15:clr>
        </p15:guide>
        <p15:guide id="14" orient="horz" pos="4080">
          <p15:clr>
            <a:srgbClr val="F26B43"/>
          </p15:clr>
        </p15:guide>
        <p15:guide id="15" orient="horz" pos="3936">
          <p15:clr>
            <a:srgbClr val="F26B43"/>
          </p15:clr>
        </p15:guide>
        <p15:guide id="17" pos="5034">
          <p15:clr>
            <a:srgbClr val="F26B43"/>
          </p15:clr>
        </p15:guide>
        <p15:guide id="18" orient="horz" pos="3312">
          <p15:clr>
            <a:srgbClr val="F26B43"/>
          </p15:clr>
        </p15:guide>
        <p15:guide id="19" orient="horz" pos="2702">
          <p15:clr>
            <a:srgbClr val="F26B43"/>
          </p15:clr>
        </p15:guide>
        <p15:guide id="21" pos="2634">
          <p15:clr>
            <a:srgbClr val="F26B43"/>
          </p15:clr>
        </p15:guide>
        <p15:guide id="22" pos="5046">
          <p15:clr>
            <a:srgbClr val="F26B43"/>
          </p15:clr>
        </p15:guide>
        <p15:guide id="23" orient="horz" pos="1468">
          <p15:clr>
            <a:srgbClr val="F26B43"/>
          </p15:clr>
        </p15:guide>
        <p15:guide id="25" orient="horz" pos="1480">
          <p15:clr>
            <a:srgbClr val="F26B43"/>
          </p15:clr>
        </p15:guide>
        <p15:guide id="26" orient="horz" pos="2706">
          <p15:clr>
            <a:srgbClr val="F26B43"/>
          </p15:clr>
        </p15:guide>
        <p15:guide id="27" pos="2648">
          <p15:clr>
            <a:srgbClr val="F26B43"/>
          </p15:clr>
        </p15:guide>
        <p15:guide id="28" orient="horz" pos="576">
          <p15:clr>
            <a:srgbClr val="FBAE40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11425237" cy="82296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12" y="1295400"/>
            <a:ext cx="11425236" cy="4953000"/>
          </a:xfrm>
          <a:prstGeom prst="rect">
            <a:avLst/>
          </a:prstGeom>
        </p:spPr>
        <p:txBody>
          <a:bodyPr vert="horz" wrap="square" lIns="0" tIns="0" rIns="18000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08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  <p:sldLayoutId id="2147483841" r:id="rId23"/>
    <p:sldLayoutId id="2147483842" r:id="rId24"/>
    <p:sldLayoutId id="2147483843" r:id="rId25"/>
    <p:sldLayoutId id="2147483844" r:id="rId26"/>
    <p:sldLayoutId id="2147483845" r:id="rId27"/>
    <p:sldLayoutId id="2147483846" r:id="rId28"/>
    <p:sldLayoutId id="2147483847" r:id="rId29"/>
    <p:sldLayoutId id="2147483848" r:id="rId30"/>
    <p:sldLayoutId id="2147483849" r:id="rId31"/>
    <p:sldLayoutId id="2147483850" r:id="rId32"/>
    <p:sldLayoutId id="2147483851" r:id="rId33"/>
    <p:sldLayoutId id="2147483852" r:id="rId34"/>
    <p:sldLayoutId id="2147483853" r:id="rId35"/>
    <p:sldLayoutId id="2147483854" r:id="rId36"/>
    <p:sldLayoutId id="2147483855" r:id="rId37"/>
    <p:sldLayoutId id="2147483856" r:id="rId38"/>
    <p:sldLayoutId id="2147483857" r:id="rId3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latin typeface="+mn-lt"/>
          <a:ea typeface="+mj-ea"/>
          <a:cs typeface="+mj-cs"/>
        </a:defRPr>
      </a:lvl1pPr>
      <a:lvl2pPr marL="182563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14325" indent="-13176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73075" indent="-115888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642938" indent="-103188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GB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88">
          <p15:clr>
            <a:srgbClr val="F26B43"/>
          </p15:clr>
        </p15:guide>
        <p15:guide id="2" pos="3840">
          <p15:clr>
            <a:srgbClr val="F26B43"/>
          </p15:clr>
        </p15:guide>
        <p15:guide id="3" pos="2640">
          <p15:clr>
            <a:srgbClr val="F26B43"/>
          </p15:clr>
        </p15:guide>
        <p15:guide id="4" pos="1440">
          <p15:clr>
            <a:srgbClr val="F26B43"/>
          </p15:clr>
        </p15:guide>
        <p15:guide id="5" pos="240">
          <p15:clr>
            <a:srgbClr val="F26B43"/>
          </p15:clr>
        </p15:guide>
        <p15:guide id="6" pos="5040">
          <p15:clr>
            <a:srgbClr val="F26B43"/>
          </p15:clr>
        </p15:guide>
        <p15:guide id="7" pos="6240">
          <p15:clr>
            <a:srgbClr val="F26B43"/>
          </p15:clr>
        </p15:guide>
        <p15:guide id="8" pos="7440">
          <p15:clr>
            <a:srgbClr val="F26B43"/>
          </p15:clr>
        </p15:guide>
        <p15:guide id="9" orient="horz" pos="1474">
          <p15:clr>
            <a:srgbClr val="F26B43"/>
          </p15:clr>
        </p15:guide>
        <p15:guide id="10" orient="horz" pos="840">
          <p15:clr>
            <a:srgbClr val="F26B43"/>
          </p15:clr>
        </p15:guide>
        <p15:guide id="11" orient="horz" pos="240">
          <p15:clr>
            <a:srgbClr val="F26B43"/>
          </p15:clr>
        </p15:guide>
        <p15:guide id="12" orient="horz" pos="2696">
          <p15:clr>
            <a:srgbClr val="F26B43"/>
          </p15:clr>
        </p15:guide>
        <p15:guide id="14" orient="horz" pos="4080">
          <p15:clr>
            <a:srgbClr val="F26B43"/>
          </p15:clr>
        </p15:guide>
        <p15:guide id="15" orient="horz" pos="3936">
          <p15:clr>
            <a:srgbClr val="F26B43"/>
          </p15:clr>
        </p15:guide>
        <p15:guide id="17" pos="5034">
          <p15:clr>
            <a:srgbClr val="F26B43"/>
          </p15:clr>
        </p15:guide>
        <p15:guide id="18" orient="horz" pos="3312">
          <p15:clr>
            <a:srgbClr val="F26B43"/>
          </p15:clr>
        </p15:guide>
        <p15:guide id="19" orient="horz" pos="2702">
          <p15:clr>
            <a:srgbClr val="F26B43"/>
          </p15:clr>
        </p15:guide>
        <p15:guide id="21" pos="2634">
          <p15:clr>
            <a:srgbClr val="F26B43"/>
          </p15:clr>
        </p15:guide>
        <p15:guide id="22" pos="5046">
          <p15:clr>
            <a:srgbClr val="F26B43"/>
          </p15:clr>
        </p15:guide>
        <p15:guide id="23" orient="horz" pos="1468">
          <p15:clr>
            <a:srgbClr val="F26B43"/>
          </p15:clr>
        </p15:guide>
        <p15:guide id="25" orient="horz" pos="1480">
          <p15:clr>
            <a:srgbClr val="F26B43"/>
          </p15:clr>
        </p15:guide>
        <p15:guide id="26" orient="horz" pos="2706">
          <p15:clr>
            <a:srgbClr val="F26B43"/>
          </p15:clr>
        </p15:guide>
        <p15:guide id="27" pos="2648">
          <p15:clr>
            <a:srgbClr val="F26B43"/>
          </p15:clr>
        </p15:guide>
        <p15:guide id="28" orient="horz" pos="576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scelibrary.org/doi/pdf/10.1061/JCEMD4.COENG-1454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3110367"/>
            <a:ext cx="10769599" cy="2366550"/>
          </a:xfrm>
        </p:spPr>
        <p:txBody>
          <a:bodyPr/>
          <a:lstStyle/>
          <a:p>
            <a:r>
              <a:rPr lang="en-US" sz="4800" dirty="0">
                <a:effectLst/>
              </a:rPr>
              <a:t>SIF Prevention</a:t>
            </a:r>
            <a:br>
              <a:rPr lang="en-US" sz="4800" dirty="0">
                <a:effectLst/>
              </a:rPr>
            </a:br>
            <a:r>
              <a:rPr lang="en-US" sz="2400" i="1" dirty="0"/>
              <a:t> </a:t>
            </a:r>
            <a:br>
              <a:rPr lang="en-US" sz="2400" i="1" dirty="0"/>
            </a:br>
            <a:r>
              <a:rPr lang="en-US" sz="2800" i="1" dirty="0"/>
              <a:t>Moving</a:t>
            </a:r>
            <a:r>
              <a:rPr lang="en-US" sz="2800" i="1" dirty="0">
                <a:effectLst/>
              </a:rPr>
              <a:t> </a:t>
            </a:r>
            <a:r>
              <a:rPr lang="en-US" sz="2800" i="1" dirty="0"/>
              <a:t>B</a:t>
            </a:r>
            <a:r>
              <a:rPr lang="en-US" sz="2800" i="1" dirty="0">
                <a:effectLst/>
              </a:rPr>
              <a:t>eyond OSHA Recordable Rates for</a:t>
            </a:r>
            <a:br>
              <a:rPr lang="en-US" sz="2800" i="1" dirty="0">
                <a:effectLst/>
              </a:rPr>
            </a:br>
            <a:r>
              <a:rPr lang="en-US" sz="2800" i="1" dirty="0">
                <a:effectLst/>
              </a:rPr>
              <a:t>Prevention of Serious Incidents and Fatalities (SIF)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852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6BA06-63F8-BD56-4984-F9977F72C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848"/>
            <a:ext cx="10594009" cy="818803"/>
          </a:xfrm>
        </p:spPr>
        <p:txBody>
          <a:bodyPr/>
          <a:lstStyle/>
          <a:p>
            <a:r>
              <a:rPr lang="en-US" sz="4800" dirty="0">
                <a:effectLst/>
              </a:rPr>
              <a:t>Problem Statement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E1701-EAB4-DB79-3AAD-5BD4356E7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355"/>
            <a:ext cx="10830339" cy="4321290"/>
          </a:xfrm>
        </p:spPr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Historically, Companies Focused </a:t>
            </a:r>
            <a:r>
              <a:rPr lang="en-US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on </a:t>
            </a:r>
            <a:r>
              <a:rPr lang="en-US" sz="32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OSHA Recordables to Demonstrate HSE Performance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200" dirty="0"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Serious Incidents and Fatalities (SIFs) Have Been Flat Or Increasing Over the Past Decade While OSHA Recordable Rates Have </a:t>
            </a:r>
            <a:r>
              <a:rPr lang="en-US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Continued to Trend Down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2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Roboto Condensed" panose="02000000000000000000" pitchFamily="2" charset="0"/>
                <a:ea typeface="Roboto Condensed" panose="02000000000000000000" pitchFamily="2" charset="0"/>
                <a:hlinkClick r:id="rId2"/>
              </a:rPr>
              <a:t>“The Things that Hurt People Are Not the Same as the Things that Kill People”</a:t>
            </a:r>
            <a:endParaRPr lang="en-US" sz="32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2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58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CAA416C-3653-8AB0-F70D-9CC612C1EF40}"/>
              </a:ext>
            </a:extLst>
          </p:cNvPr>
          <p:cNvSpPr txBox="1">
            <a:spLocks/>
          </p:cNvSpPr>
          <p:nvPr/>
        </p:nvSpPr>
        <p:spPr>
          <a:xfrm>
            <a:off x="838200" y="366185"/>
            <a:ext cx="10782300" cy="1325033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rgbClr val="00833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Preventable Deaths vs Total Recordable Cases: 2002 – 2022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F28DA48-6A3F-DB64-F449-EA616806DF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839172"/>
              </p:ext>
            </p:extLst>
          </p:nvPr>
        </p:nvGraphicFramePr>
        <p:xfrm>
          <a:off x="2057401" y="1691218"/>
          <a:ext cx="7349646" cy="4258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82A6166-A7E4-08E2-C9F3-085FB7296AB1}"/>
              </a:ext>
            </a:extLst>
          </p:cNvPr>
          <p:cNvSpPr/>
          <p:nvPr/>
        </p:nvSpPr>
        <p:spPr>
          <a:xfrm>
            <a:off x="5636711" y="2032584"/>
            <a:ext cx="3444185" cy="221373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1D9BEE-88D3-6F11-A41A-3CF1172A88D1}"/>
              </a:ext>
            </a:extLst>
          </p:cNvPr>
          <p:cNvSpPr txBox="1"/>
          <p:nvPr/>
        </p:nvSpPr>
        <p:spPr>
          <a:xfrm>
            <a:off x="1823943" y="5595921"/>
            <a:ext cx="8544113" cy="707886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FFFF"/>
                </a:solidFill>
                <a:latin typeface="Roboto Condensed"/>
                <a:ea typeface="Roboto Condensed"/>
                <a:cs typeface="Calibri"/>
              </a:rPr>
              <a:t>Total Recordable Cases Have Fallen Even as Preventable Deaths Have Remained Flat or Increased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879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hat Is The Energy Wheel?">
            <a:extLst>
              <a:ext uri="{FF2B5EF4-FFF2-40B4-BE49-F238E27FC236}">
                <a16:creationId xmlns:a16="http://schemas.microsoft.com/office/drawing/2014/main" id="{3C634DCD-7035-3D03-AFC5-21BE69BBC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64" y="1414989"/>
            <a:ext cx="5301796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Capacity Model™ - Quanta Services">
            <a:extLst>
              <a:ext uri="{FF2B5EF4-FFF2-40B4-BE49-F238E27FC236}">
                <a16:creationId xmlns:a16="http://schemas.microsoft.com/office/drawing/2014/main" id="{D51F86B4-A72E-EA17-627C-B761BE833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117" y="-102285"/>
            <a:ext cx="3448684" cy="214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preview">
            <a:extLst>
              <a:ext uri="{FF2B5EF4-FFF2-40B4-BE49-F238E27FC236}">
                <a16:creationId xmlns:a16="http://schemas.microsoft.com/office/drawing/2014/main" id="{9FBBD063-9492-F02B-EC25-170A25429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5881"/>
            <a:ext cx="5975308" cy="311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E22634-95C9-F04D-0F55-4B06D62BBD19}"/>
              </a:ext>
            </a:extLst>
          </p:cNvPr>
          <p:cNvSpPr txBox="1">
            <a:spLocks/>
          </p:cNvSpPr>
          <p:nvPr/>
        </p:nvSpPr>
        <p:spPr>
          <a:xfrm>
            <a:off x="457200" y="366185"/>
            <a:ext cx="10975009" cy="1325033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Stuff that Kills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810022-2BA9-FF26-9915-55B2EFF268AE}"/>
              </a:ext>
            </a:extLst>
          </p:cNvPr>
          <p:cNvSpPr txBox="1"/>
          <p:nvPr/>
        </p:nvSpPr>
        <p:spPr>
          <a:xfrm>
            <a:off x="457200" y="1169220"/>
            <a:ext cx="555548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chemeClr val="accent5">
                    <a:lumMod val="1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Only Three Injury Causes Are in the Top 10 for Both Deaths and Nonfatal Injuries:</a:t>
            </a:r>
            <a:br>
              <a:rPr lang="en-US" sz="2000" b="0" i="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24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Poisoning</a:t>
            </a:r>
            <a:br>
              <a:rPr lang="en-US" sz="24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24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Motor Vehicle</a:t>
            </a:r>
            <a:br>
              <a:rPr lang="en-US" sz="24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24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Falls</a:t>
            </a:r>
            <a:endParaRPr lang="en-US" sz="20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14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6BA06-63F8-BD56-4984-F9977F72C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848"/>
            <a:ext cx="10594009" cy="818803"/>
          </a:xfrm>
        </p:spPr>
        <p:txBody>
          <a:bodyPr/>
          <a:lstStyle/>
          <a:p>
            <a:r>
              <a:rPr lang="en-US" sz="4800" dirty="0"/>
              <a:t>What We Now Know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E1701-EAB4-DB79-3AAD-5BD4356E7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355"/>
            <a:ext cx="10830339" cy="4321290"/>
          </a:xfrm>
        </p:spPr>
        <p:txBody>
          <a:bodyPr/>
          <a:lstStyle/>
          <a:p>
            <a:pPr marL="228600" indent="-228600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SIF Prevention Requires an Expanded View of Key </a:t>
            </a:r>
            <a:r>
              <a:rPr lang="en-US" sz="3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Leading and Lagging </a:t>
            </a:r>
            <a:r>
              <a:rPr lang="en-US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Metrics</a:t>
            </a:r>
            <a:endParaRPr lang="en-US" sz="3200" dirty="0"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Top Companies Are </a:t>
            </a:r>
            <a:r>
              <a:rPr lang="en-US" sz="3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Expanding Performance Targets</a:t>
            </a:r>
            <a:r>
              <a:rPr lang="en-US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Clearly </a:t>
            </a:r>
            <a:r>
              <a:rPr lang="en-US" sz="3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Identifying</a:t>
            </a:r>
            <a:r>
              <a:rPr lang="en-US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and Reducing the Highest</a:t>
            </a:r>
            <a:r>
              <a:rPr lang="en-US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Risks</a:t>
            </a:r>
            <a:r>
              <a:rPr lang="en-US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and </a:t>
            </a:r>
            <a:r>
              <a:rPr lang="en-US" sz="3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Engaging Employees</a:t>
            </a:r>
            <a:r>
              <a:rPr lang="en-US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at All Levels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 Single Fatality Costs an Employer an </a:t>
            </a:r>
            <a:r>
              <a:rPr lang="en-US" sz="3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Average of $1.4 Million </a:t>
            </a:r>
            <a:r>
              <a:rPr lang="en-US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 Lost Wages, Medical Expenses, Administrative Expenses and More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470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B734E-92D5-B842-06F7-594F4A5E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6185"/>
            <a:ext cx="10975009" cy="1325033"/>
          </a:xfrm>
        </p:spPr>
        <p:txBody>
          <a:bodyPr/>
          <a:lstStyle/>
          <a:p>
            <a:r>
              <a:rPr lang="en-US" sz="4800" dirty="0"/>
              <a:t>SIF Prevention Experience from Successful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21277-9B1A-3F3A-F0BF-90A4F0F40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810" y="1797110"/>
            <a:ext cx="10181063" cy="4324910"/>
          </a:xfrm>
        </p:spPr>
        <p:txBody>
          <a:bodyPr/>
          <a:lstStyle/>
          <a:p>
            <a:r>
              <a:rPr lang="en-US" sz="3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Focused Resources</a:t>
            </a:r>
            <a:r>
              <a:rPr lang="en-US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on controlling </a:t>
            </a:r>
            <a:r>
              <a:rPr lang="en-US" sz="3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High Hazard Activities </a:t>
            </a:r>
            <a:r>
              <a:rPr lang="en-US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and</a:t>
            </a:r>
            <a:r>
              <a:rPr lang="en-US" sz="3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Stuff that Can Kill You </a:t>
            </a:r>
            <a:r>
              <a:rPr lang="en-US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or Permanently Impact People/Communities </a:t>
            </a:r>
          </a:p>
          <a:p>
            <a:r>
              <a:rPr lang="en-US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Supervisors and Leaders Must Actively </a:t>
            </a:r>
            <a:r>
              <a:rPr lang="en-US" sz="3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Engage</a:t>
            </a:r>
            <a:r>
              <a:rPr lang="en-US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with All Employees, Finding Ways to Build </a:t>
            </a:r>
            <a:r>
              <a:rPr lang="en-US" sz="3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Trust</a:t>
            </a:r>
            <a:r>
              <a:rPr lang="en-US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and </a:t>
            </a:r>
            <a:r>
              <a:rPr lang="en-US" sz="3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Reduce Risk</a:t>
            </a:r>
          </a:p>
          <a:p>
            <a:r>
              <a:rPr lang="en-US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Organizations Need to Build and Sustain an </a:t>
            </a:r>
            <a:r>
              <a:rPr lang="en-US" sz="3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Improvement</a:t>
            </a:r>
            <a:r>
              <a:rPr lang="en-US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and </a:t>
            </a:r>
            <a:r>
              <a:rPr lang="en-US" sz="3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Learning</a:t>
            </a:r>
            <a:r>
              <a:rPr lang="en-US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Culture</a:t>
            </a:r>
          </a:p>
          <a:p>
            <a:r>
              <a:rPr lang="en-US" sz="3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Metrics:</a:t>
            </a:r>
            <a:r>
              <a:rPr lang="en-US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Leading SIF Prevention Metrics and Programs Are Critical</a:t>
            </a:r>
          </a:p>
        </p:txBody>
      </p:sp>
    </p:spTree>
    <p:extLst>
      <p:ext uri="{BB962C8B-B14F-4D97-AF65-F5344CB8AC3E}">
        <p14:creationId xmlns:p14="http://schemas.microsoft.com/office/powerpoint/2010/main" val="922445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A32E8F-00C2-E3C2-584D-E036E1A74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170" y="4597809"/>
            <a:ext cx="1664398" cy="16643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FB734E-92D5-B842-06F7-594F4A5E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37" y="154518"/>
            <a:ext cx="10594009" cy="1325033"/>
          </a:xfrm>
        </p:spPr>
        <p:txBody>
          <a:bodyPr/>
          <a:lstStyle/>
          <a:p>
            <a:r>
              <a:rPr lang="en-US" sz="4800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21277-9B1A-3F3A-F0BF-90A4F0F40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8" y="1206894"/>
            <a:ext cx="7627084" cy="1053298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Your Leadership Is Critical to Engage Your Team and Industry in SIF Prevention</a:t>
            </a:r>
          </a:p>
        </p:txBody>
      </p:sp>
      <p:pic>
        <p:nvPicPr>
          <p:cNvPr id="4" name="Content Placeholder 6" descr="A diagram of a safety process&#10;&#10;Description automatically generated">
            <a:extLst>
              <a:ext uri="{FF2B5EF4-FFF2-40B4-BE49-F238E27FC236}">
                <a16:creationId xmlns:a16="http://schemas.microsoft.com/office/drawing/2014/main" id="{A242C6EE-A0F7-A5BA-9224-4D8D56FEAA2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7076" y="301222"/>
            <a:ext cx="4296587" cy="429658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C6EE24-2087-9757-600E-B40A406F3956}"/>
              </a:ext>
            </a:extLst>
          </p:cNvPr>
          <p:cNvSpPr txBox="1">
            <a:spLocks/>
          </p:cNvSpPr>
          <p:nvPr/>
        </p:nvSpPr>
        <p:spPr>
          <a:xfrm>
            <a:off x="258337" y="2156070"/>
            <a:ext cx="7627085" cy="3457883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Work with Your Safety Team to Identify Key SIF Metrics and Incorporate Them into Safety Status Presentations</a:t>
            </a:r>
          </a:p>
          <a:p>
            <a:r>
              <a:rPr lang="en-US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Educate Your Board on the Need for More Than OSHA Reportable Metrics</a:t>
            </a:r>
          </a:p>
          <a:p>
            <a:r>
              <a:rPr lang="en-US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Engage with NSC SIF Prevention Model to Help Identify Hazards, Implement Controls and Provide Monitoring</a:t>
            </a:r>
          </a:p>
        </p:txBody>
      </p:sp>
    </p:spTree>
    <p:extLst>
      <p:ext uri="{BB962C8B-B14F-4D97-AF65-F5344CB8AC3E}">
        <p14:creationId xmlns:p14="http://schemas.microsoft.com/office/powerpoint/2010/main" val="58753737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NSC Color Palette">
      <a:dk1>
        <a:srgbClr val="046938"/>
      </a:dk1>
      <a:lt1>
        <a:srgbClr val="71BF44"/>
      </a:lt1>
      <a:dk2>
        <a:srgbClr val="006BAB"/>
      </a:dk2>
      <a:lt2>
        <a:srgbClr val="6DCFF6"/>
      </a:lt2>
      <a:accent1>
        <a:srgbClr val="00833C"/>
      </a:accent1>
      <a:accent2>
        <a:srgbClr val="006BAB"/>
      </a:accent2>
      <a:accent3>
        <a:srgbClr val="D7DF23"/>
      </a:accent3>
      <a:accent4>
        <a:srgbClr val="003A5C"/>
      </a:accent4>
      <a:accent5>
        <a:srgbClr val="EDEFEC"/>
      </a:accent5>
      <a:accent6>
        <a:srgbClr val="CDE6F2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6_Custom Design">
  <a:themeElements>
    <a:clrScheme name="NSC Color Palette">
      <a:dk1>
        <a:srgbClr val="046938"/>
      </a:dk1>
      <a:lt1>
        <a:srgbClr val="71BF44"/>
      </a:lt1>
      <a:dk2>
        <a:srgbClr val="006BAB"/>
      </a:dk2>
      <a:lt2>
        <a:srgbClr val="6DCFF6"/>
      </a:lt2>
      <a:accent1>
        <a:srgbClr val="00833C"/>
      </a:accent1>
      <a:accent2>
        <a:srgbClr val="006BAB"/>
      </a:accent2>
      <a:accent3>
        <a:srgbClr val="D7DF23"/>
      </a:accent3>
      <a:accent4>
        <a:srgbClr val="003A5C"/>
      </a:accent4>
      <a:accent5>
        <a:srgbClr val="EDEFEC"/>
      </a:accent5>
      <a:accent6>
        <a:srgbClr val="CDE6F2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M_PPTtemplate_v6">
  <a:themeElements>
    <a:clrScheme name="TRIFECTA 06 LtBlue_Blue_DkBlue">
      <a:dk1>
        <a:sysClr val="windowText" lastClr="000000"/>
      </a:dk1>
      <a:lt1>
        <a:srgbClr val="FFFFFF"/>
      </a:lt1>
      <a:dk2>
        <a:srgbClr val="A8A8A8"/>
      </a:dk2>
      <a:lt2>
        <a:srgbClr val="595959"/>
      </a:lt2>
      <a:accent1>
        <a:srgbClr val="00C8E6"/>
      </a:accent1>
      <a:accent2>
        <a:srgbClr val="1E1E96"/>
      </a:accent2>
      <a:accent3>
        <a:srgbClr val="003CE6"/>
      </a:accent3>
      <a:accent4>
        <a:srgbClr val="008423"/>
      </a:accent4>
      <a:accent5>
        <a:srgbClr val="D2D2D2"/>
      </a:accent5>
      <a:accent6>
        <a:srgbClr val="FF0000"/>
      </a:accent6>
      <a:hlink>
        <a:srgbClr val="0563C1"/>
      </a:hlink>
      <a:folHlink>
        <a:srgbClr val="1E4E79"/>
      </a:folHlink>
    </a:clrScheme>
    <a:fontScheme name="3M_Theme_v6">
      <a:majorFont>
        <a:latin typeface="3M Circular TT Bold"/>
        <a:ea typeface=""/>
        <a:cs typeface=""/>
      </a:majorFont>
      <a:minorFont>
        <a:latin typeface="3M Circular 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lIns="180000" tIns="180000" rIns="180000" bIns="180000" rtlCol="0" anchor="t"/>
      <a:lstStyle>
        <a:defPPr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E01847A4-18E3-433B-B527-00BBAB91A667}" vid="{DB53FFC8-40DE-4499-83C1-0B5366583EC8}"/>
    </a:ext>
  </a:extLst>
</a:theme>
</file>

<file path=ppt/theme/theme4.xml><?xml version="1.0" encoding="utf-8"?>
<a:theme xmlns:a="http://schemas.openxmlformats.org/drawingml/2006/main" name="1_3M_PPTtemplate_v6">
  <a:themeElements>
    <a:clrScheme name="TRIFECTA 06 LtBlue_Blue_DkBlue">
      <a:dk1>
        <a:sysClr val="windowText" lastClr="000000"/>
      </a:dk1>
      <a:lt1>
        <a:srgbClr val="FFFFFF"/>
      </a:lt1>
      <a:dk2>
        <a:srgbClr val="A8A8A8"/>
      </a:dk2>
      <a:lt2>
        <a:srgbClr val="595959"/>
      </a:lt2>
      <a:accent1>
        <a:srgbClr val="00C8E6"/>
      </a:accent1>
      <a:accent2>
        <a:srgbClr val="1E1E96"/>
      </a:accent2>
      <a:accent3>
        <a:srgbClr val="003CE6"/>
      </a:accent3>
      <a:accent4>
        <a:srgbClr val="008423"/>
      </a:accent4>
      <a:accent5>
        <a:srgbClr val="D2D2D2"/>
      </a:accent5>
      <a:accent6>
        <a:srgbClr val="FF0000"/>
      </a:accent6>
      <a:hlink>
        <a:srgbClr val="0563C1"/>
      </a:hlink>
      <a:folHlink>
        <a:srgbClr val="1E4E79"/>
      </a:folHlink>
    </a:clrScheme>
    <a:fontScheme name="3M_Theme_v6">
      <a:majorFont>
        <a:latin typeface="3M Circular TT Bold"/>
        <a:ea typeface=""/>
        <a:cs typeface=""/>
      </a:majorFont>
      <a:minorFont>
        <a:latin typeface="3M Circular 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lIns="180000" tIns="180000" rIns="180000" bIns="180000" rtlCol="0" anchor="t"/>
      <a:lstStyle>
        <a:defPPr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_color_theme_selected" id="{319211EE-7B7A-CD41-B63E-6ED89D6BDC7E}" vid="{5479D88D-EF75-7244-B6F1-8EBDD394FE5D}"/>
    </a:ext>
  </a:extLst>
</a:theme>
</file>

<file path=ppt/theme/theme5.xml><?xml version="1.0" encoding="utf-8"?>
<a:theme xmlns:a="http://schemas.openxmlformats.org/drawingml/2006/main" name="2_3M_PPTtemplate_v6">
  <a:themeElements>
    <a:clrScheme name="TRIFECTA 06 LtBlue_Blue_DkBlue">
      <a:dk1>
        <a:sysClr val="windowText" lastClr="000000"/>
      </a:dk1>
      <a:lt1>
        <a:srgbClr val="FFFFFF"/>
      </a:lt1>
      <a:dk2>
        <a:srgbClr val="A8A8A8"/>
      </a:dk2>
      <a:lt2>
        <a:srgbClr val="595959"/>
      </a:lt2>
      <a:accent1>
        <a:srgbClr val="00C8E6"/>
      </a:accent1>
      <a:accent2>
        <a:srgbClr val="1E1E96"/>
      </a:accent2>
      <a:accent3>
        <a:srgbClr val="003CE6"/>
      </a:accent3>
      <a:accent4>
        <a:srgbClr val="008423"/>
      </a:accent4>
      <a:accent5>
        <a:srgbClr val="D2D2D2"/>
      </a:accent5>
      <a:accent6>
        <a:srgbClr val="FF0000"/>
      </a:accent6>
      <a:hlink>
        <a:srgbClr val="0563C1"/>
      </a:hlink>
      <a:folHlink>
        <a:srgbClr val="1E4E79"/>
      </a:folHlink>
    </a:clrScheme>
    <a:fontScheme name="3M_Theme_v6">
      <a:majorFont>
        <a:latin typeface="3M Circular TT Bold"/>
        <a:ea typeface=""/>
        <a:cs typeface=""/>
      </a:majorFont>
      <a:minorFont>
        <a:latin typeface="3M Circular 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lIns="180000" tIns="180000" rIns="180000" bIns="180000" rtlCol="0" anchor="t"/>
      <a:lstStyle>
        <a:defPPr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_color_theme_selected" id="{319211EE-7B7A-CD41-B63E-6ED89D6BDC7E}" vid="{5479D88D-EF75-7244-B6F1-8EBDD394FE5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6590680-b82b-462b-abaf-66ab7ee4374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2619F2C8F9F64E982AB04612A5FB8E" ma:contentTypeVersion="16" ma:contentTypeDescription="Create a new document." ma:contentTypeScope="" ma:versionID="f6779aa743e0d8f4b110bff3553eee3e">
  <xsd:schema xmlns:xsd="http://www.w3.org/2001/XMLSchema" xmlns:xs="http://www.w3.org/2001/XMLSchema" xmlns:p="http://schemas.microsoft.com/office/2006/metadata/properties" xmlns:ns3="026ff091-3299-412f-ac28-85c350f2ff2b" xmlns:ns4="16590680-b82b-462b-abaf-66ab7ee43742" targetNamespace="http://schemas.microsoft.com/office/2006/metadata/properties" ma:root="true" ma:fieldsID="c68998e58e0f74f25fe27bf750e8a3c9" ns3:_="" ns4:_="">
    <xsd:import namespace="026ff091-3299-412f-ac28-85c350f2ff2b"/>
    <xsd:import namespace="16590680-b82b-462b-abaf-66ab7ee4374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DateTaken" minOccurs="0"/>
                <xsd:element ref="ns4:MediaServiceObjectDetectorVersions" minOccurs="0"/>
                <xsd:element ref="ns4:MediaServiceSystemTags" minOccurs="0"/>
                <xsd:element ref="ns4:MediaLengthInSeconds" minOccurs="0"/>
                <xsd:element ref="ns4:MediaServiceSearchPropertie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6ff091-3299-412f-ac28-85c350f2ff2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590680-b82b-462b-abaf-66ab7ee437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910C69-B964-4E39-BC2D-700D5AB5EAEF}">
  <ds:schemaRefs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16590680-b82b-462b-abaf-66ab7ee43742"/>
    <ds:schemaRef ds:uri="026ff091-3299-412f-ac28-85c350f2ff2b"/>
  </ds:schemaRefs>
</ds:datastoreItem>
</file>

<file path=customXml/itemProps2.xml><?xml version="1.0" encoding="utf-8"?>
<ds:datastoreItem xmlns:ds="http://schemas.openxmlformats.org/officeDocument/2006/customXml" ds:itemID="{08D2257F-8387-4F92-BCB8-6EC11E8DD0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E37DB8-CBD0-4832-9019-9F5B70F22B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6ff091-3299-412f-ac28-85c350f2ff2b"/>
    <ds:schemaRef ds:uri="16590680-b82b-462b-abaf-66ab7ee437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68740</TotalTime>
  <Words>497</Words>
  <Application>Microsoft Office PowerPoint</Application>
  <PresentationFormat>Widescreen</PresentationFormat>
  <Paragraphs>37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ＭＳ Ｐゴシック</vt:lpstr>
      <vt:lpstr>3M Circular TT Bold</vt:lpstr>
      <vt:lpstr>3M Circular TT Book</vt:lpstr>
      <vt:lpstr>3M Circular TT Light</vt:lpstr>
      <vt:lpstr>-apple-system</vt:lpstr>
      <vt:lpstr>Arial</vt:lpstr>
      <vt:lpstr>Calibri</vt:lpstr>
      <vt:lpstr>inherit</vt:lpstr>
      <vt:lpstr>Roboto</vt:lpstr>
      <vt:lpstr>Roboto Condensed</vt:lpstr>
      <vt:lpstr>Symbol</vt:lpstr>
      <vt:lpstr>1_Office Theme</vt:lpstr>
      <vt:lpstr>6_Custom Design</vt:lpstr>
      <vt:lpstr>3M_PPTtemplate_v6</vt:lpstr>
      <vt:lpstr>1_3M_PPTtemplate_v6</vt:lpstr>
      <vt:lpstr>2_3M_PPTtemplate_v6</vt:lpstr>
      <vt:lpstr>SIF Prevention   Moving Beyond OSHA Recordable Rates for Prevention of Serious Incidents and Fatalities (SIF)</vt:lpstr>
      <vt:lpstr>Problem Statement</vt:lpstr>
      <vt:lpstr>PowerPoint Presentation</vt:lpstr>
      <vt:lpstr>PowerPoint Presentation</vt:lpstr>
      <vt:lpstr>What We Now Know</vt:lpstr>
      <vt:lpstr>SIF Prevention Experience from Successful Companies</vt:lpstr>
      <vt:lpstr>Next Steps</vt:lpstr>
    </vt:vector>
  </TitlesOfParts>
  <Company>National Safety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SIF Prevention Metrics Workshop   ”Moving beyond OSHA Recordable Rates for  Prevention of Serious Incidents and Fatalities”</dc:title>
  <dc:creator>Perry Logan</dc:creator>
  <cp:lastModifiedBy>Stephanie Roberts</cp:lastModifiedBy>
  <cp:revision>91</cp:revision>
  <dcterms:created xsi:type="dcterms:W3CDTF">2024-06-24T17:54:54Z</dcterms:created>
  <dcterms:modified xsi:type="dcterms:W3CDTF">2024-12-05T20:03:36Z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0x0101005B2619F2C8F9F64E982AB04612A5FB8E</vt:lpwstr>
  </property>
</Properties>
</file>